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Bebas Neue"/>
      <p:regular r:id="rId16"/>
    </p:embeddedFont>
    <p:embeddedFont>
      <p:font typeface="Orbitron SemiBold"/>
      <p:regular r:id="rId17"/>
      <p:bold r:id="rId18"/>
    </p:embeddedFont>
    <p:embeddedFont>
      <p:font typeface="Orbitron"/>
      <p:regular r:id="rId19"/>
      <p:bold r:id="rId20"/>
    </p:embeddedFont>
    <p:embeddedFont>
      <p:font typeface="Chakra Petch"/>
      <p:regular r:id="rId21"/>
      <p:bold r:id="rId22"/>
      <p:italic r:id="rId23"/>
      <p:boldItalic r:id="rId24"/>
    </p:embeddedFont>
    <p:embeddedFont>
      <p:font typeface="Orbitron Black"/>
      <p:bold r:id="rId25"/>
    </p:embeddedFont>
    <p:embeddedFont>
      <p:font typeface="Century Gothic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rbitron-bold.fntdata"/><Relationship Id="rId22" Type="http://schemas.openxmlformats.org/officeDocument/2006/relationships/font" Target="fonts/ChakraPetch-bold.fntdata"/><Relationship Id="rId21" Type="http://schemas.openxmlformats.org/officeDocument/2006/relationships/font" Target="fonts/ChakraPetch-regular.fntdata"/><Relationship Id="rId24" Type="http://schemas.openxmlformats.org/officeDocument/2006/relationships/font" Target="fonts/ChakraPetch-boldItalic.fntdata"/><Relationship Id="rId23" Type="http://schemas.openxmlformats.org/officeDocument/2006/relationships/font" Target="fonts/ChakraPetch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CenturyGothic-regular.fntdata"/><Relationship Id="rId25" Type="http://schemas.openxmlformats.org/officeDocument/2006/relationships/font" Target="fonts/OrbitronBlack-bold.fntdata"/><Relationship Id="rId28" Type="http://schemas.openxmlformats.org/officeDocument/2006/relationships/font" Target="fonts/CenturyGothic-italic.fntdata"/><Relationship Id="rId27" Type="http://schemas.openxmlformats.org/officeDocument/2006/relationships/font" Target="fonts/CenturyGothic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enturyGothic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OrbitronSemiBold-regular.fntdata"/><Relationship Id="rId16" Type="http://schemas.openxmlformats.org/officeDocument/2006/relationships/font" Target="fonts/BebasNeue-regular.fntdata"/><Relationship Id="rId19" Type="http://schemas.openxmlformats.org/officeDocument/2006/relationships/font" Target="fonts/Orbitron-regular.fntdata"/><Relationship Id="rId18" Type="http://schemas.openxmlformats.org/officeDocument/2006/relationships/font" Target="fonts/OrbitronSemiBold-bold.fntdata"/></Relationships>
</file>

<file path=ppt/media/image1.png>
</file>

<file path=ppt/media/image10.png>
</file>

<file path=ppt/media/image100.png>
</file>

<file path=ppt/media/image102.jpg>
</file>

<file path=ppt/media/image103.png>
</file>

<file path=ppt/media/image11.png>
</file>

<file path=ppt/media/image14.png>
</file>

<file path=ppt/media/image16.png>
</file>

<file path=ppt/media/image17.png>
</file>

<file path=ppt/media/image18.png>
</file>

<file path=ppt/media/image19.png>
</file>

<file path=ppt/media/image21.png>
</file>

<file path=ppt/media/image22.png>
</file>

<file path=ppt/media/image28.png>
</file>

<file path=ppt/media/image3.png>
</file>

<file path=ppt/media/image36.png>
</file>

<file path=ppt/media/image43.png>
</file>

<file path=ppt/media/image5.png>
</file>

<file path=ppt/media/image85.png>
</file>

<file path=ppt/media/image9.png>
</file>

<file path=ppt/media/image9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0a31c63b67_0_186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0a31c63b67_0_186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0a1460036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0a1460036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d004636aa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d004636aa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d004636aa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d004636aa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0bc0759c2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0bc0759c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0a31c63b67_0_189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10a31c63b67_0_189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0a31c63b67_0_18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0a31c63b67_0_18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0bc0759c2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0bc0759c2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0a31c63b67_0_18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0a31c63b67_0_18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10a31c63b67_0_18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10a31c63b67_0_18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Relationship Id="rId4" Type="http://schemas.openxmlformats.org/officeDocument/2006/relationships/image" Target="../media/image22.png"/><Relationship Id="rId5" Type="http://schemas.openxmlformats.org/officeDocument/2006/relationships/image" Target="../media/image14.png"/><Relationship Id="rId6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43.png"/><Relationship Id="rId4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85.png"/><Relationship Id="rId6" Type="http://schemas.openxmlformats.org/officeDocument/2006/relationships/image" Target="../media/image1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21.png"/><Relationship Id="rId5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4.png"/><Relationship Id="rId3" Type="http://schemas.openxmlformats.org/officeDocument/2006/relationships/image" Target="../media/image43.png"/><Relationship Id="rId4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21.png"/><Relationship Id="rId5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94.png"/><Relationship Id="rId4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4.png"/><Relationship Id="rId3" Type="http://schemas.openxmlformats.org/officeDocument/2006/relationships/image" Target="../media/image21.png"/><Relationship Id="rId4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9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1.png"/><Relationship Id="rId6" Type="http://schemas.openxmlformats.org/officeDocument/2006/relationships/image" Target="../media/image9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1.png"/><Relationship Id="rId4" Type="http://schemas.openxmlformats.org/officeDocument/2006/relationships/image" Target="../media/image9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3.png"/><Relationship Id="rId4" Type="http://schemas.openxmlformats.org/officeDocument/2006/relationships/image" Target="../media/image18.png"/><Relationship Id="rId5" Type="http://schemas.openxmlformats.org/officeDocument/2006/relationships/image" Target="../media/image1.png"/><Relationship Id="rId6" Type="http://schemas.openxmlformats.org/officeDocument/2006/relationships/image" Target="../media/image2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17.png"/><Relationship Id="rId4" Type="http://schemas.openxmlformats.org/officeDocument/2006/relationships/image" Target="../media/image28.png"/><Relationship Id="rId5" Type="http://schemas.openxmlformats.org/officeDocument/2006/relationships/image" Target="../media/image1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1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21.png"/><Relationship Id="rId5" Type="http://schemas.openxmlformats.org/officeDocument/2006/relationships/image" Target="../media/image43.png"/><Relationship Id="rId6" Type="http://schemas.openxmlformats.org/officeDocument/2006/relationships/image" Target="../media/image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94.png"/><Relationship Id="rId4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3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3.pn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21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3.png"/><Relationship Id="rId4" Type="http://schemas.openxmlformats.org/officeDocument/2006/relationships/image" Target="../media/image18.png"/><Relationship Id="rId5" Type="http://schemas.openxmlformats.org/officeDocument/2006/relationships/image" Target="../media/image1.png"/><Relationship Id="rId6" Type="http://schemas.openxmlformats.org/officeDocument/2006/relationships/image" Target="../media/image2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9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1.png"/><Relationship Id="rId6" Type="http://schemas.openxmlformats.org/officeDocument/2006/relationships/image" Target="../media/image9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Relationship Id="rId3" Type="http://schemas.openxmlformats.org/officeDocument/2006/relationships/image" Target="../media/image21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1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9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0.png"/><Relationship Id="rId3" Type="http://schemas.openxmlformats.org/officeDocument/2006/relationships/image" Target="../media/image9.png"/><Relationship Id="rId4" Type="http://schemas.openxmlformats.org/officeDocument/2006/relationships/image" Target="../media/image43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17750" y="1158125"/>
            <a:ext cx="4359900" cy="24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17750" y="3575875"/>
            <a:ext cx="2821500" cy="5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45549" l="44304" r="25464" t="23436"/>
          <a:stretch/>
        </p:blipFill>
        <p:spPr>
          <a:xfrm flipH="1">
            <a:off x="168398" y="96375"/>
            <a:ext cx="1839877" cy="10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0" l="0" r="72071" t="87013"/>
          <a:stretch/>
        </p:blipFill>
        <p:spPr>
          <a:xfrm>
            <a:off x="0" y="3493950"/>
            <a:ext cx="4672200" cy="164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4">
            <a:alphaModFix/>
          </a:blip>
          <a:srcRect b="0" l="73323" r="0" t="63083"/>
          <a:stretch/>
        </p:blipFill>
        <p:spPr>
          <a:xfrm flipH="1" rot="10800000">
            <a:off x="6888724" y="0"/>
            <a:ext cx="2255273" cy="189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5">
            <a:alphaModFix/>
          </a:blip>
          <a:srcRect b="36036" l="59692" r="0" t="0"/>
          <a:stretch/>
        </p:blipFill>
        <p:spPr>
          <a:xfrm rot="5400000">
            <a:off x="5033275" y="556176"/>
            <a:ext cx="4794952" cy="465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6">
            <a:alphaModFix/>
          </a:blip>
          <a:srcRect b="0" l="62245" r="0" t="50748"/>
          <a:stretch/>
        </p:blipFill>
        <p:spPr>
          <a:xfrm rot="219253">
            <a:off x="4706737" y="2084022"/>
            <a:ext cx="4524902" cy="3320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hasCustomPrompt="1" type="title"/>
          </p:nvPr>
        </p:nvSpPr>
        <p:spPr>
          <a:xfrm>
            <a:off x="715100" y="1742725"/>
            <a:ext cx="7713600" cy="13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Font typeface="Orbitron SemiBold"/>
              <a:buNone/>
              <a:defRPr sz="9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/>
          <p:nvPr>
            <p:ph idx="1" type="subTitle"/>
          </p:nvPr>
        </p:nvSpPr>
        <p:spPr>
          <a:xfrm>
            <a:off x="715100" y="3069625"/>
            <a:ext cx="77136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75" name="Google Shape;75;p11"/>
          <p:cNvPicPr preferRelativeResize="0"/>
          <p:nvPr/>
        </p:nvPicPr>
        <p:blipFill rotWithShape="1">
          <a:blip r:embed="rId2">
            <a:alphaModFix/>
          </a:blip>
          <a:srcRect b="23183" l="38118" r="8420" t="0"/>
          <a:stretch/>
        </p:blipFill>
        <p:spPr>
          <a:xfrm rot="2700000">
            <a:off x="-75299" y="-3010376"/>
            <a:ext cx="4487325" cy="39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1"/>
          <p:cNvPicPr preferRelativeResize="0"/>
          <p:nvPr/>
        </p:nvPicPr>
        <p:blipFill rotWithShape="1">
          <a:blip r:embed="rId3">
            <a:alphaModFix/>
          </a:blip>
          <a:srcRect b="0" l="0" r="71621" t="70621"/>
          <a:stretch/>
        </p:blipFill>
        <p:spPr>
          <a:xfrm flipH="1" rot="-2909702">
            <a:off x="6110826" y="3810351"/>
            <a:ext cx="3829425" cy="2286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1"/>
          <p:cNvPicPr preferRelativeResize="0"/>
          <p:nvPr/>
        </p:nvPicPr>
        <p:blipFill rotWithShape="1">
          <a:blip r:embed="rId4">
            <a:alphaModFix/>
          </a:blip>
          <a:srcRect b="53177" l="48970" r="39918" t="22496"/>
          <a:stretch/>
        </p:blipFill>
        <p:spPr>
          <a:xfrm rot="-5400000">
            <a:off x="7146000" y="-462174"/>
            <a:ext cx="1521157" cy="187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1"/>
          <p:cNvPicPr preferRelativeResize="0"/>
          <p:nvPr/>
        </p:nvPicPr>
        <p:blipFill rotWithShape="1">
          <a:blip r:embed="rId4">
            <a:alphaModFix/>
          </a:blip>
          <a:srcRect b="47436" l="60170" r="26327" t="28237"/>
          <a:stretch/>
        </p:blipFill>
        <p:spPr>
          <a:xfrm>
            <a:off x="267326" y="3271701"/>
            <a:ext cx="1708227" cy="17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720000" y="1742775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13"/>
          <p:cNvSpPr txBox="1"/>
          <p:nvPr>
            <p:ph hasCustomPrompt="1" idx="2" type="title"/>
          </p:nvPr>
        </p:nvSpPr>
        <p:spPr>
          <a:xfrm>
            <a:off x="720000" y="1149600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idx="1" type="subTitle"/>
          </p:nvPr>
        </p:nvSpPr>
        <p:spPr>
          <a:xfrm>
            <a:off x="720000" y="2270475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3" type="title"/>
          </p:nvPr>
        </p:nvSpPr>
        <p:spPr>
          <a:xfrm>
            <a:off x="3407063" y="1742775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13"/>
          <p:cNvSpPr txBox="1"/>
          <p:nvPr>
            <p:ph hasCustomPrompt="1" idx="4" type="title"/>
          </p:nvPr>
        </p:nvSpPr>
        <p:spPr>
          <a:xfrm>
            <a:off x="3407063" y="1149600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idx="5" type="subTitle"/>
          </p:nvPr>
        </p:nvSpPr>
        <p:spPr>
          <a:xfrm>
            <a:off x="3407063" y="2270475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6" type="title"/>
          </p:nvPr>
        </p:nvSpPr>
        <p:spPr>
          <a:xfrm>
            <a:off x="720000" y="3596000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13"/>
          <p:cNvSpPr txBox="1"/>
          <p:nvPr>
            <p:ph hasCustomPrompt="1" idx="7" type="title"/>
          </p:nvPr>
        </p:nvSpPr>
        <p:spPr>
          <a:xfrm>
            <a:off x="720000" y="3002825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idx="8" type="subTitle"/>
          </p:nvPr>
        </p:nvSpPr>
        <p:spPr>
          <a:xfrm>
            <a:off x="720000" y="4123700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9" type="title"/>
          </p:nvPr>
        </p:nvSpPr>
        <p:spPr>
          <a:xfrm>
            <a:off x="3407063" y="3596000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3"/>
          <p:cNvSpPr txBox="1"/>
          <p:nvPr>
            <p:ph hasCustomPrompt="1" idx="13" type="title"/>
          </p:nvPr>
        </p:nvSpPr>
        <p:spPr>
          <a:xfrm>
            <a:off x="3407063" y="3002825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idx="14" type="subTitle"/>
          </p:nvPr>
        </p:nvSpPr>
        <p:spPr>
          <a:xfrm>
            <a:off x="3407063" y="4123700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94" name="Google Shape;94;p13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rot="10800000">
            <a:off x="-1" y="-1"/>
            <a:ext cx="1095250" cy="95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3"/>
          <p:cNvPicPr preferRelativeResize="0"/>
          <p:nvPr/>
        </p:nvPicPr>
        <p:blipFill rotWithShape="1">
          <a:blip r:embed="rId3">
            <a:alphaModFix/>
          </a:blip>
          <a:srcRect b="0" l="0" r="68254" t="84156"/>
          <a:stretch/>
        </p:blipFill>
        <p:spPr>
          <a:xfrm rot="10800000">
            <a:off x="6848475" y="2"/>
            <a:ext cx="2295526" cy="869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3"/>
          <p:cNvPicPr preferRelativeResize="0"/>
          <p:nvPr/>
        </p:nvPicPr>
        <p:blipFill rotWithShape="1">
          <a:blip r:embed="rId4">
            <a:alphaModFix/>
          </a:blip>
          <a:srcRect b="46431" l="59847" r="26205" t="31887"/>
          <a:stretch/>
        </p:blipFill>
        <p:spPr>
          <a:xfrm>
            <a:off x="0" y="4440450"/>
            <a:ext cx="804024" cy="7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3"/>
          <p:cNvPicPr preferRelativeResize="0"/>
          <p:nvPr/>
        </p:nvPicPr>
        <p:blipFill rotWithShape="1">
          <a:blip r:embed="rId5">
            <a:alphaModFix/>
          </a:blip>
          <a:srcRect b="47028" l="0" r="6994" t="0"/>
          <a:stretch/>
        </p:blipFill>
        <p:spPr>
          <a:xfrm>
            <a:off x="5181650" y="829575"/>
            <a:ext cx="4903685" cy="395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/>
          <p:cNvPicPr preferRelativeResize="0"/>
          <p:nvPr/>
        </p:nvPicPr>
        <p:blipFill rotWithShape="1">
          <a:blip r:embed="rId6">
            <a:alphaModFix/>
          </a:blip>
          <a:srcRect b="21079" l="38080" r="0" t="0"/>
          <a:stretch/>
        </p:blipFill>
        <p:spPr>
          <a:xfrm rot="5984443">
            <a:off x="4321824" y="4106799"/>
            <a:ext cx="5869200" cy="45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3" name="Google Shape;103;p14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 rot="-5400000">
            <a:off x="1609115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 flipH="1">
            <a:off x="7309627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>
            <a:off x="-2413175" y="-898650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4"/>
          <p:cNvPicPr preferRelativeResize="0"/>
          <p:nvPr/>
        </p:nvPicPr>
        <p:blipFill rotWithShape="1">
          <a:blip r:embed="rId5">
            <a:alphaModFix/>
          </a:blip>
          <a:srcRect b="0" l="0" r="71941" t="77640"/>
          <a:stretch/>
        </p:blipFill>
        <p:spPr>
          <a:xfrm flipH="1">
            <a:off x="4923324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09" name="Google Shape;109;p15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5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1" name="Google Shape;111;p15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>
            <a:off x="-75985" y="2740073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 rotWithShape="1">
          <a:blip r:embed="rId3">
            <a:alphaModFix/>
          </a:blip>
          <a:srcRect b="45864" l="60798" r="27123" t="27752"/>
          <a:stretch/>
        </p:blipFill>
        <p:spPr>
          <a:xfrm flipH="1" rot="-5400000">
            <a:off x="1362827" y="-38963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5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703461">
            <a:off x="5077948" y="3415275"/>
            <a:ext cx="5262302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5"/>
          <p:cNvPicPr preferRelativeResize="0"/>
          <p:nvPr/>
        </p:nvPicPr>
        <p:blipFill rotWithShape="1">
          <a:blip r:embed="rId5">
            <a:alphaModFix/>
          </a:blip>
          <a:srcRect b="0" l="73500" r="0" t="66322"/>
          <a:stretch/>
        </p:blipFill>
        <p:spPr>
          <a:xfrm flipH="1" rot="10800000">
            <a:off x="6108375" y="-75976"/>
            <a:ext cx="3126799" cy="241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17" name="Google Shape;117;p16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6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19" name="Google Shape;119;p16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flipH="1" rot="5400000">
            <a:off x="631015" y="-487302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 flipH="1" rot="10800000">
            <a:off x="7354599" y="-269650"/>
            <a:ext cx="1380076" cy="16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5800099">
            <a:off x="6243526" y="1439625"/>
            <a:ext cx="5262300" cy="400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6"/>
          <p:cNvPicPr preferRelativeResize="0"/>
          <p:nvPr/>
        </p:nvPicPr>
        <p:blipFill rotWithShape="1">
          <a:blip r:embed="rId5">
            <a:alphaModFix/>
          </a:blip>
          <a:srcRect b="0" l="74792" r="0" t="69423"/>
          <a:stretch/>
        </p:blipFill>
        <p:spPr>
          <a:xfrm flipH="1">
            <a:off x="2" y="3007776"/>
            <a:ext cx="2997924" cy="221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25" name="Google Shape;125;p17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7">
            <a:off x="-1951093" y="2844187"/>
            <a:ext cx="2447012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 rotWithShape="1">
          <a:blip r:embed="rId3">
            <a:alphaModFix/>
          </a:blip>
          <a:srcRect b="45376" l="60643" r="27252" t="27088"/>
          <a:stretch/>
        </p:blipFill>
        <p:spPr>
          <a:xfrm flipH="1" rot="-10265224">
            <a:off x="6903905" y="4374163"/>
            <a:ext cx="1106792" cy="14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 rotWithShape="1">
          <a:blip r:embed="rId4">
            <a:alphaModFix/>
          </a:blip>
          <a:srcRect b="0" l="0" r="70059" t="85488"/>
          <a:stretch/>
        </p:blipFill>
        <p:spPr>
          <a:xfrm rot="10799991">
            <a:off x="5369197" y="-39740"/>
            <a:ext cx="3810028" cy="1402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30" name="Google Shape;130;p18"/>
          <p:cNvPicPr preferRelativeResize="0"/>
          <p:nvPr/>
        </p:nvPicPr>
        <p:blipFill rotWithShape="1">
          <a:blip r:embed="rId2">
            <a:alphaModFix/>
          </a:blip>
          <a:srcRect b="0" l="75408" r="0" t="67387"/>
          <a:stretch/>
        </p:blipFill>
        <p:spPr>
          <a:xfrm flipH="1">
            <a:off x="-63727" y="3564725"/>
            <a:ext cx="2079027" cy="167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 rotWithShape="1">
          <a:blip r:embed="rId3">
            <a:alphaModFix/>
          </a:blip>
          <a:srcRect b="0" l="0" r="76691" t="69871"/>
          <a:stretch/>
        </p:blipFill>
        <p:spPr>
          <a:xfrm flipH="1" rot="-2915821">
            <a:off x="8304801" y="597838"/>
            <a:ext cx="2079026" cy="1549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/>
          <p:cNvPicPr preferRelativeResize="0"/>
          <p:nvPr/>
        </p:nvPicPr>
        <p:blipFill rotWithShape="1">
          <a:blip r:embed="rId4">
            <a:alphaModFix/>
          </a:blip>
          <a:srcRect b="48763" l="47994" r="39900" t="23701"/>
          <a:stretch/>
        </p:blipFill>
        <p:spPr>
          <a:xfrm flipH="1" rot="5400000">
            <a:off x="6214943" y="-685763"/>
            <a:ext cx="1106790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_1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10800000">
            <a:off x="7494775" y="3037250"/>
            <a:ext cx="3052001" cy="255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 rotWithShape="1">
          <a:blip r:embed="rId3">
            <a:alphaModFix/>
          </a:blip>
          <a:srcRect b="45376" l="60643" r="27252" t="27088"/>
          <a:stretch/>
        </p:blipFill>
        <p:spPr>
          <a:xfrm flipH="1" rot="10800000">
            <a:off x="2833286" y="4340051"/>
            <a:ext cx="1437676" cy="183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4">
            <a:alphaModFix/>
          </a:blip>
          <a:srcRect b="0" l="0" r="70059" t="85488"/>
          <a:stretch/>
        </p:blipFill>
        <p:spPr>
          <a:xfrm rot="5399989">
            <a:off x="-1059584" y="811855"/>
            <a:ext cx="3253473" cy="1197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5400000">
            <a:off x="3130525" y="-2299925"/>
            <a:ext cx="3052001" cy="255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1672050" y="2244225"/>
            <a:ext cx="5799900" cy="11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2">
            <a:alphaModFix/>
          </a:blip>
          <a:srcRect b="36991" l="83147" r="0" t="37717"/>
          <a:stretch/>
        </p:blipFill>
        <p:spPr>
          <a:xfrm rot="5400000">
            <a:off x="6242712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 rotWithShape="1">
          <a:blip r:embed="rId3">
            <a:alphaModFix/>
          </a:blip>
          <a:srcRect b="49497" l="46661" r="41260" t="24119"/>
          <a:stretch/>
        </p:blipFill>
        <p:spPr>
          <a:xfrm>
            <a:off x="821750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>
            <a:off x="6297825" y="-805825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 rotWithShape="1">
          <a:blip r:embed="rId5">
            <a:alphaModFix/>
          </a:blip>
          <a:srcRect b="0" l="0" r="71941" t="77640"/>
          <a:stretch/>
        </p:blipFill>
        <p:spPr>
          <a:xfrm>
            <a:off x="0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_1_1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2">
            <a:alphaModFix/>
          </a:blip>
          <a:srcRect b="35745" l="86001" r="0" t="35634"/>
          <a:stretch/>
        </p:blipFill>
        <p:spPr>
          <a:xfrm rot="-5400000">
            <a:off x="7299725" y="-747025"/>
            <a:ext cx="816676" cy="1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 rotWithShape="1">
          <a:blip r:embed="rId3">
            <a:alphaModFix/>
          </a:blip>
          <a:srcRect b="51540" l="49163" r="41512" t="21050"/>
          <a:stretch/>
        </p:blipFill>
        <p:spPr>
          <a:xfrm rot="-5400000">
            <a:off x="-183025" y="4118450"/>
            <a:ext cx="852577" cy="140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_1_1_1_1_1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47" name="Google Shape;147;p22"/>
          <p:cNvPicPr preferRelativeResize="0"/>
          <p:nvPr/>
        </p:nvPicPr>
        <p:blipFill rotWithShape="1">
          <a:blip r:embed="rId2">
            <a:alphaModFix/>
          </a:blip>
          <a:srcRect b="0" l="0" r="73292" t="69248"/>
          <a:stretch/>
        </p:blipFill>
        <p:spPr>
          <a:xfrm rot="-8234952">
            <a:off x="7559803" y="-495700"/>
            <a:ext cx="2382149" cy="158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0" l="74680" r="0" t="66447"/>
          <a:stretch/>
        </p:blipFill>
        <p:spPr>
          <a:xfrm>
            <a:off x="7116525" y="3474100"/>
            <a:ext cx="2140524" cy="17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 rotWithShape="1">
          <a:blip r:embed="rId4">
            <a:alphaModFix/>
          </a:blip>
          <a:srcRect b="45982" l="58562" r="25487" t="30418"/>
          <a:stretch/>
        </p:blipFill>
        <p:spPr>
          <a:xfrm flipH="1" rot="6357655">
            <a:off x="-697350" y="2971626"/>
            <a:ext cx="1458497" cy="12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_1_1_1_1_1_1_1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52" name="Google Shape;152;p23"/>
          <p:cNvPicPr preferRelativeResize="0"/>
          <p:nvPr/>
        </p:nvPicPr>
        <p:blipFill rotWithShape="1">
          <a:blip r:embed="rId2">
            <a:alphaModFix/>
          </a:blip>
          <a:srcRect b="0" l="0" r="75031" t="70477"/>
          <a:stretch/>
        </p:blipFill>
        <p:spPr>
          <a:xfrm flipH="1" rot="5400000">
            <a:off x="7947447" y="4261738"/>
            <a:ext cx="1858877" cy="1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3"/>
          <p:cNvPicPr preferRelativeResize="0"/>
          <p:nvPr/>
        </p:nvPicPr>
        <p:blipFill rotWithShape="1">
          <a:blip r:embed="rId3">
            <a:alphaModFix/>
          </a:blip>
          <a:srcRect b="39169" l="86638" r="0" t="38364"/>
          <a:stretch/>
        </p:blipFill>
        <p:spPr>
          <a:xfrm rot="10800000">
            <a:off x="-130575" y="806614"/>
            <a:ext cx="656701" cy="1155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 rotWithShape="1">
          <a:blip r:embed="rId4">
            <a:alphaModFix/>
          </a:blip>
          <a:srcRect b="46292" l="58487" r="25639" t="31242"/>
          <a:stretch/>
        </p:blipFill>
        <p:spPr>
          <a:xfrm rot="-5400000">
            <a:off x="6565675" y="-609575"/>
            <a:ext cx="1451448" cy="115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_1_1_1_1_1_1_1_1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57" name="Google Shape;157;p24"/>
          <p:cNvPicPr preferRelativeResize="0"/>
          <p:nvPr/>
        </p:nvPicPr>
        <p:blipFill rotWithShape="1">
          <a:blip r:embed="rId2">
            <a:alphaModFix/>
          </a:blip>
          <a:srcRect b="0" l="73847" r="0" t="65488"/>
          <a:stretch/>
        </p:blipFill>
        <p:spPr>
          <a:xfrm flipH="1">
            <a:off x="-197100" y="3445950"/>
            <a:ext cx="2210975" cy="1775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b="24374" l="39602" r="8603" t="0"/>
          <a:stretch/>
        </p:blipFill>
        <p:spPr>
          <a:xfrm rot="10165352">
            <a:off x="6873402" y="-1899751"/>
            <a:ext cx="3110998" cy="278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4"/>
          <p:cNvPicPr preferRelativeResize="0"/>
          <p:nvPr/>
        </p:nvPicPr>
        <p:blipFill rotWithShape="1">
          <a:blip r:embed="rId4">
            <a:alphaModFix/>
          </a:blip>
          <a:srcRect b="52730" l="49317" r="40664" t="21790"/>
          <a:stretch/>
        </p:blipFill>
        <p:spPr>
          <a:xfrm rot="5400000">
            <a:off x="8434125" y="4199824"/>
            <a:ext cx="915948" cy="131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_1_1_1_1_1_1_1_1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62" name="Google Shape;162;p25"/>
          <p:cNvPicPr preferRelativeResize="0"/>
          <p:nvPr/>
        </p:nvPicPr>
        <p:blipFill rotWithShape="1">
          <a:blip r:embed="rId2">
            <a:alphaModFix/>
          </a:blip>
          <a:srcRect b="38348" l="84712" r="0" t="37542"/>
          <a:stretch/>
        </p:blipFill>
        <p:spPr>
          <a:xfrm rot="-5400000">
            <a:off x="6855850" y="-432526"/>
            <a:ext cx="751400" cy="124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/>
          </a:blip>
          <a:srcRect b="0" l="0" r="71203" t="87098"/>
          <a:stretch/>
        </p:blipFill>
        <p:spPr>
          <a:xfrm flipH="1">
            <a:off x="6349074" y="4237325"/>
            <a:ext cx="2794926" cy="95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 rotWithShape="1">
          <a:blip r:embed="rId4">
            <a:alphaModFix/>
          </a:blip>
          <a:srcRect b="49052" l="59698" r="26851" t="32622"/>
          <a:stretch/>
        </p:blipFill>
        <p:spPr>
          <a:xfrm rot="10800000">
            <a:off x="1466300" y="4570526"/>
            <a:ext cx="1516800" cy="11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1_1_1_1_1_1_1_1_1_1_1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2">
            <a:alphaModFix/>
          </a:blip>
          <a:srcRect b="0" l="0" r="75182" t="67858"/>
          <a:stretch/>
        </p:blipFill>
        <p:spPr>
          <a:xfrm rot="372206">
            <a:off x="-308601" y="3993999"/>
            <a:ext cx="2090902" cy="156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 rotWithShape="1">
          <a:blip r:embed="rId3">
            <a:alphaModFix/>
          </a:blip>
          <a:srcRect b="48208" l="59914" r="25851" t="31597"/>
          <a:stretch/>
        </p:blipFill>
        <p:spPr>
          <a:xfrm rot="3238494">
            <a:off x="8017671" y="693554"/>
            <a:ext cx="1343333" cy="1072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6"/>
          <p:cNvPicPr preferRelativeResize="0"/>
          <p:nvPr/>
        </p:nvPicPr>
        <p:blipFill rotWithShape="1">
          <a:blip r:embed="rId4">
            <a:alphaModFix/>
          </a:blip>
          <a:srcRect b="0" l="0" r="73182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 rotWithShape="1">
          <a:blip r:embed="rId5">
            <a:alphaModFix/>
          </a:blip>
          <a:srcRect b="0" l="71661" r="0" t="62125"/>
          <a:stretch/>
        </p:blipFill>
        <p:spPr>
          <a:xfrm rot="10800000">
            <a:off x="-70452" y="-42276"/>
            <a:ext cx="1707827" cy="138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2775856" y="3073850"/>
            <a:ext cx="5652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3" name="Google Shape;173;p27"/>
          <p:cNvSpPr txBox="1"/>
          <p:nvPr>
            <p:ph idx="1" type="subTitle"/>
          </p:nvPr>
        </p:nvSpPr>
        <p:spPr>
          <a:xfrm>
            <a:off x="2018625" y="1537750"/>
            <a:ext cx="6410400" cy="15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74" name="Google Shape;174;p27"/>
          <p:cNvPicPr preferRelativeResize="0"/>
          <p:nvPr/>
        </p:nvPicPr>
        <p:blipFill rotWithShape="1">
          <a:blip r:embed="rId2">
            <a:alphaModFix/>
          </a:blip>
          <a:srcRect b="25283" l="38735" r="8418" t="0"/>
          <a:stretch/>
        </p:blipFill>
        <p:spPr>
          <a:xfrm rot="10800000">
            <a:off x="-343400" y="3433675"/>
            <a:ext cx="4435599" cy="384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7"/>
          <p:cNvPicPr preferRelativeResize="0"/>
          <p:nvPr/>
        </p:nvPicPr>
        <p:blipFill rotWithShape="1">
          <a:blip r:embed="rId3">
            <a:alphaModFix/>
          </a:blip>
          <a:srcRect b="47720" l="59208" r="25977" t="29897"/>
          <a:stretch/>
        </p:blipFill>
        <p:spPr>
          <a:xfrm rot="657192">
            <a:off x="6839376" y="4057078"/>
            <a:ext cx="1584876" cy="1346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7"/>
          <p:cNvPicPr preferRelativeResize="0"/>
          <p:nvPr/>
        </p:nvPicPr>
        <p:blipFill rotWithShape="1">
          <a:blip r:embed="rId4">
            <a:alphaModFix/>
          </a:blip>
          <a:srcRect b="38730" l="84740" r="0" t="37401"/>
          <a:stretch/>
        </p:blipFill>
        <p:spPr>
          <a:xfrm rot="-5400000">
            <a:off x="5144774" y="-398725"/>
            <a:ext cx="953426" cy="156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 rotWithShape="1">
          <a:blip r:embed="rId5">
            <a:alphaModFix/>
          </a:blip>
          <a:srcRect b="0" l="0" r="70414" t="87032"/>
          <a:stretch/>
        </p:blipFill>
        <p:spPr>
          <a:xfrm flipH="1" rot="10800000">
            <a:off x="0" y="-2"/>
            <a:ext cx="2883374" cy="959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idx="1" type="subTitle"/>
          </p:nvPr>
        </p:nvSpPr>
        <p:spPr>
          <a:xfrm>
            <a:off x="1851000" y="2846250"/>
            <a:ext cx="5442000" cy="6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8"/>
          <p:cNvSpPr txBox="1"/>
          <p:nvPr>
            <p:ph type="title"/>
          </p:nvPr>
        </p:nvSpPr>
        <p:spPr>
          <a:xfrm>
            <a:off x="1851000" y="1611750"/>
            <a:ext cx="5442000" cy="12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10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81" name="Google Shape;181;p28"/>
          <p:cNvPicPr preferRelativeResize="0"/>
          <p:nvPr/>
        </p:nvPicPr>
        <p:blipFill rotWithShape="1">
          <a:blip r:embed="rId2">
            <a:alphaModFix/>
          </a:blip>
          <a:srcRect b="38179" l="85450" r="0" t="37677"/>
          <a:stretch/>
        </p:blipFill>
        <p:spPr>
          <a:xfrm>
            <a:off x="8161725" y="2959800"/>
            <a:ext cx="1038702" cy="18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8"/>
          <p:cNvPicPr preferRelativeResize="0"/>
          <p:nvPr/>
        </p:nvPicPr>
        <p:blipFill rotWithShape="1">
          <a:blip r:embed="rId3">
            <a:alphaModFix/>
          </a:blip>
          <a:srcRect b="0" l="0" r="70194" t="84158"/>
          <a:stretch/>
        </p:blipFill>
        <p:spPr>
          <a:xfrm>
            <a:off x="-119775" y="3763000"/>
            <a:ext cx="3595300" cy="145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8"/>
          <p:cNvPicPr preferRelativeResize="0"/>
          <p:nvPr/>
        </p:nvPicPr>
        <p:blipFill rotWithShape="1">
          <a:blip r:embed="rId4">
            <a:alphaModFix/>
          </a:blip>
          <a:srcRect b="46658" l="57981" r="23159" t="27173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8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1038049" y="-1962800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8"/>
          <p:cNvPicPr preferRelativeResize="0"/>
          <p:nvPr/>
        </p:nvPicPr>
        <p:blipFill rotWithShape="1">
          <a:blip r:embed="rId6">
            <a:alphaModFix/>
          </a:blip>
          <a:srcRect b="0" l="72488" r="0" t="64626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idx="1" type="subTitle"/>
          </p:nvPr>
        </p:nvSpPr>
        <p:spPr>
          <a:xfrm>
            <a:off x="715100" y="1318725"/>
            <a:ext cx="3762300" cy="328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8" name="Google Shape;188;p29"/>
          <p:cNvSpPr txBox="1"/>
          <p:nvPr>
            <p:ph idx="2" type="subTitle"/>
          </p:nvPr>
        </p:nvSpPr>
        <p:spPr>
          <a:xfrm>
            <a:off x="4661700" y="1826409"/>
            <a:ext cx="3762300" cy="9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9" name="Google Shape;18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90" name="Google Shape;190;p29"/>
          <p:cNvPicPr preferRelativeResize="0"/>
          <p:nvPr/>
        </p:nvPicPr>
        <p:blipFill rotWithShape="1">
          <a:blip r:embed="rId2">
            <a:alphaModFix/>
          </a:blip>
          <a:srcRect b="0" l="0" r="75287" t="67391"/>
          <a:stretch/>
        </p:blipFill>
        <p:spPr>
          <a:xfrm flipH="1">
            <a:off x="7497224" y="3897525"/>
            <a:ext cx="1824676" cy="138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9"/>
          <p:cNvPicPr preferRelativeResize="0"/>
          <p:nvPr/>
        </p:nvPicPr>
        <p:blipFill rotWithShape="1">
          <a:blip r:embed="rId3">
            <a:alphaModFix/>
          </a:blip>
          <a:srcRect b="50812" l="49780" r="42283" t="24940"/>
          <a:stretch/>
        </p:blipFill>
        <p:spPr>
          <a:xfrm rot="10800000">
            <a:off x="-295750" y="3897525"/>
            <a:ext cx="725724" cy="124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9"/>
          <p:cNvPicPr preferRelativeResize="0"/>
          <p:nvPr/>
        </p:nvPicPr>
        <p:blipFill rotWithShape="1">
          <a:blip r:embed="rId4">
            <a:alphaModFix/>
          </a:blip>
          <a:srcRect b="0" l="74263" r="0" t="67132"/>
          <a:stretch/>
        </p:blipFill>
        <p:spPr>
          <a:xfrm rot="-5400000">
            <a:off x="7254625" y="120275"/>
            <a:ext cx="2175749" cy="169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idx="1" type="subTitle"/>
          </p:nvPr>
        </p:nvSpPr>
        <p:spPr>
          <a:xfrm>
            <a:off x="1205413" y="2444125"/>
            <a:ext cx="3078300" cy="6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95" name="Google Shape;195;p30"/>
          <p:cNvSpPr txBox="1"/>
          <p:nvPr>
            <p:ph idx="2" type="subTitle"/>
          </p:nvPr>
        </p:nvSpPr>
        <p:spPr>
          <a:xfrm>
            <a:off x="4860288" y="2444125"/>
            <a:ext cx="3078300" cy="6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3" type="subTitle"/>
          </p:nvPr>
        </p:nvSpPr>
        <p:spPr>
          <a:xfrm>
            <a:off x="1205413" y="3079450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0"/>
          <p:cNvSpPr txBox="1"/>
          <p:nvPr>
            <p:ph idx="4" type="subTitle"/>
          </p:nvPr>
        </p:nvSpPr>
        <p:spPr>
          <a:xfrm>
            <a:off x="4860288" y="3079450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2">
            <a:alphaModFix/>
          </a:blip>
          <a:srcRect b="0" l="77226" r="0" t="71541"/>
          <a:stretch/>
        </p:blipFill>
        <p:spPr>
          <a:xfrm>
            <a:off x="7676162" y="4018050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0"/>
          <p:cNvPicPr preferRelativeResize="0"/>
          <p:nvPr/>
        </p:nvPicPr>
        <p:blipFill rotWithShape="1">
          <a:blip r:embed="rId3">
            <a:alphaModFix/>
          </a:blip>
          <a:srcRect b="0" l="0" r="71304" t="86589"/>
          <a:stretch/>
        </p:blipFill>
        <p:spPr>
          <a:xfrm flipH="1" rot="10800000">
            <a:off x="-53937" y="-39299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0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 flipH="1">
            <a:off x="7726067" y="-2779025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0"/>
          <p:cNvPicPr preferRelativeResize="0"/>
          <p:nvPr/>
        </p:nvPicPr>
        <p:blipFill rotWithShape="1">
          <a:blip r:embed="rId5">
            <a:alphaModFix/>
          </a:blip>
          <a:srcRect b="47691" l="47803" r="40796" t="25148"/>
          <a:stretch/>
        </p:blipFill>
        <p:spPr>
          <a:xfrm flipH="1">
            <a:off x="-628984" y="1459549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0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>
            <a:off x="-1123975" y="4234300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flipH="1">
            <a:off x="0" y="3440175"/>
            <a:ext cx="1948401" cy="170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4"/>
          <p:cNvPicPr preferRelativeResize="0"/>
          <p:nvPr/>
        </p:nvPicPr>
        <p:blipFill rotWithShape="1">
          <a:blip r:embed="rId3">
            <a:alphaModFix/>
          </a:blip>
          <a:srcRect b="0" l="0" r="75562" t="71013"/>
          <a:stretch/>
        </p:blipFill>
        <p:spPr>
          <a:xfrm rot="10800000">
            <a:off x="7464399" y="1"/>
            <a:ext cx="1679601" cy="114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 rotWithShape="1">
          <a:blip r:embed="rId4">
            <a:alphaModFix/>
          </a:blip>
          <a:srcRect b="0" l="78845" r="0" t="73568"/>
          <a:stretch/>
        </p:blipFill>
        <p:spPr>
          <a:xfrm>
            <a:off x="7999575" y="4244200"/>
            <a:ext cx="1144428" cy="89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 rotWithShape="1">
          <a:blip r:embed="rId5">
            <a:alphaModFix/>
          </a:blip>
          <a:srcRect b="52512" l="48221" r="41073" t="23786"/>
          <a:stretch/>
        </p:blipFill>
        <p:spPr>
          <a:xfrm>
            <a:off x="32000" y="432150"/>
            <a:ext cx="631849" cy="78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TWO_COLUMNS_1_1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idx="1" type="subTitle"/>
          </p:nvPr>
        </p:nvSpPr>
        <p:spPr>
          <a:xfrm>
            <a:off x="715100" y="2411550"/>
            <a:ext cx="4137300" cy="8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06" name="Google Shape;206;p31"/>
          <p:cNvSpPr txBox="1"/>
          <p:nvPr>
            <p:ph type="title"/>
          </p:nvPr>
        </p:nvSpPr>
        <p:spPr>
          <a:xfrm>
            <a:off x="715100" y="1838850"/>
            <a:ext cx="413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07" name="Google Shape;207;p31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1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1"/>
          <p:cNvPicPr preferRelativeResize="0"/>
          <p:nvPr/>
        </p:nvPicPr>
        <p:blipFill rotWithShape="1">
          <a:blip r:embed="rId4">
            <a:alphaModFix/>
          </a:blip>
          <a:srcRect b="45314" l="59577" r="25387" t="28190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TWO_COLUMNS_1_1_1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32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flipH="1" rot="-7389225">
            <a:off x="-1636013" y="3170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2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>
            <a:off x="7987887" y="421065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2"/>
          <p:cNvPicPr preferRelativeResize="0"/>
          <p:nvPr/>
        </p:nvPicPr>
        <p:blipFill rotWithShape="1">
          <a:blip r:embed="rId4">
            <a:alphaModFix/>
          </a:blip>
          <a:srcRect b="50539" l="44625" r="40340" t="22965"/>
          <a:stretch/>
        </p:blipFill>
        <p:spPr>
          <a:xfrm flipH="1" rot="-5400000">
            <a:off x="-105624" y="4007824"/>
            <a:ext cx="994924" cy="986224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2"/>
          <p:cNvSpPr txBox="1"/>
          <p:nvPr>
            <p:ph idx="1" type="subTitle"/>
          </p:nvPr>
        </p:nvSpPr>
        <p:spPr>
          <a:xfrm>
            <a:off x="4291600" y="2411550"/>
            <a:ext cx="4137300" cy="8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15" name="Google Shape;215;p32"/>
          <p:cNvSpPr txBox="1"/>
          <p:nvPr>
            <p:ph type="title"/>
          </p:nvPr>
        </p:nvSpPr>
        <p:spPr>
          <a:xfrm>
            <a:off x="4291600" y="1838850"/>
            <a:ext cx="413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16" name="Google Shape;216;p32"/>
          <p:cNvPicPr preferRelativeResize="0"/>
          <p:nvPr/>
        </p:nvPicPr>
        <p:blipFill rotWithShape="1">
          <a:blip r:embed="rId5">
            <a:alphaModFix/>
          </a:blip>
          <a:srcRect b="22594" l="37644" r="7344" t="0"/>
          <a:stretch/>
        </p:blipFill>
        <p:spPr>
          <a:xfrm>
            <a:off x="6111550" y="-1094825"/>
            <a:ext cx="2107274" cy="181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TWO_COLUMNS_1_1_1_1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idx="1" type="subTitle"/>
          </p:nvPr>
        </p:nvSpPr>
        <p:spPr>
          <a:xfrm>
            <a:off x="715100" y="1477375"/>
            <a:ext cx="3762300" cy="18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19" name="Google Shape;219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20" name="Google Shape;220;p33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3"/>
          <p:cNvPicPr preferRelativeResize="0"/>
          <p:nvPr/>
        </p:nvPicPr>
        <p:blipFill rotWithShape="1">
          <a:blip r:embed="rId3">
            <a:alphaModFix/>
          </a:blip>
          <a:srcRect b="0" l="77476" r="0" t="70981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3"/>
          <p:cNvPicPr preferRelativeResize="0"/>
          <p:nvPr/>
        </p:nvPicPr>
        <p:blipFill rotWithShape="1">
          <a:blip r:embed="rId4">
            <a:alphaModFix/>
          </a:blip>
          <a:srcRect b="45314" l="59577" r="25387" t="28190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7200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25" name="Google Shape;225;p34"/>
          <p:cNvSpPr txBox="1"/>
          <p:nvPr>
            <p:ph idx="1" type="subTitle"/>
          </p:nvPr>
        </p:nvSpPr>
        <p:spPr>
          <a:xfrm>
            <a:off x="7200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2" type="title"/>
          </p:nvPr>
        </p:nvSpPr>
        <p:spPr>
          <a:xfrm>
            <a:off x="34038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27" name="Google Shape;227;p34"/>
          <p:cNvSpPr txBox="1"/>
          <p:nvPr>
            <p:ph idx="3" type="subTitle"/>
          </p:nvPr>
        </p:nvSpPr>
        <p:spPr>
          <a:xfrm>
            <a:off x="34038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34"/>
          <p:cNvSpPr txBox="1"/>
          <p:nvPr>
            <p:ph idx="4" type="title"/>
          </p:nvPr>
        </p:nvSpPr>
        <p:spPr>
          <a:xfrm>
            <a:off x="6087600" y="2378625"/>
            <a:ext cx="2336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29" name="Google Shape;229;p34"/>
          <p:cNvSpPr txBox="1"/>
          <p:nvPr>
            <p:ph idx="5" type="subTitle"/>
          </p:nvPr>
        </p:nvSpPr>
        <p:spPr>
          <a:xfrm>
            <a:off x="6087600" y="2951024"/>
            <a:ext cx="23364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4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31" name="Google Shape;231;p34"/>
          <p:cNvPicPr preferRelativeResize="0"/>
          <p:nvPr/>
        </p:nvPicPr>
        <p:blipFill rotWithShape="1">
          <a:blip r:embed="rId2">
            <a:alphaModFix/>
          </a:blip>
          <a:srcRect b="0" l="0" r="71201" t="83419"/>
          <a:stretch/>
        </p:blipFill>
        <p:spPr>
          <a:xfrm rot="10800000">
            <a:off x="6281700" y="1"/>
            <a:ext cx="2862300" cy="125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4"/>
          <p:cNvPicPr preferRelativeResize="0"/>
          <p:nvPr/>
        </p:nvPicPr>
        <p:blipFill rotWithShape="1">
          <a:blip r:embed="rId3">
            <a:alphaModFix/>
          </a:blip>
          <a:srcRect b="48783" l="59945" r="26728" t="31435"/>
          <a:stretch/>
        </p:blipFill>
        <p:spPr>
          <a:xfrm flipH="1" rot="5400000">
            <a:off x="-97800" y="3426775"/>
            <a:ext cx="886006" cy="73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 rotWithShape="1">
          <a:blip r:embed="rId4">
            <a:alphaModFix/>
          </a:blip>
          <a:srcRect b="24230" l="38413" r="8740" t="0"/>
          <a:stretch/>
        </p:blipFill>
        <p:spPr>
          <a:xfrm rot="-8423032">
            <a:off x="2667452" y="4451824"/>
            <a:ext cx="4435702" cy="3897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 rotWithShape="1">
          <a:blip r:embed="rId5">
            <a:alphaModFix/>
          </a:blip>
          <a:srcRect b="0" l="0" r="75873" t="71389"/>
          <a:stretch/>
        </p:blipFill>
        <p:spPr>
          <a:xfrm rot="5400000">
            <a:off x="-1001675" y="-948800"/>
            <a:ext cx="2151951" cy="14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4"/>
          <p:cNvPicPr preferRelativeResize="0"/>
          <p:nvPr/>
        </p:nvPicPr>
        <p:blipFill rotWithShape="1">
          <a:blip r:embed="rId6">
            <a:alphaModFix/>
          </a:blip>
          <a:srcRect b="39225" l="84785" r="0" t="36772"/>
          <a:stretch/>
        </p:blipFill>
        <p:spPr>
          <a:xfrm>
            <a:off x="8618175" y="3353676"/>
            <a:ext cx="747775" cy="123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type="title"/>
          </p:nvPr>
        </p:nvSpPr>
        <p:spPr>
          <a:xfrm>
            <a:off x="1325299" y="1756751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1" type="subTitle"/>
          </p:nvPr>
        </p:nvSpPr>
        <p:spPr>
          <a:xfrm>
            <a:off x="3662201" y="1335963"/>
            <a:ext cx="41565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5"/>
          <p:cNvSpPr txBox="1"/>
          <p:nvPr>
            <p:ph idx="2" type="title"/>
          </p:nvPr>
        </p:nvSpPr>
        <p:spPr>
          <a:xfrm>
            <a:off x="1325299" y="2918714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40" name="Google Shape;240;p35"/>
          <p:cNvSpPr txBox="1"/>
          <p:nvPr>
            <p:ph idx="3" type="subTitle"/>
          </p:nvPr>
        </p:nvSpPr>
        <p:spPr>
          <a:xfrm>
            <a:off x="3662201" y="2496732"/>
            <a:ext cx="41565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5"/>
          <p:cNvSpPr txBox="1"/>
          <p:nvPr>
            <p:ph idx="4" type="title"/>
          </p:nvPr>
        </p:nvSpPr>
        <p:spPr>
          <a:xfrm>
            <a:off x="1325299" y="4080688"/>
            <a:ext cx="2336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42" name="Google Shape;242;p35"/>
          <p:cNvSpPr txBox="1"/>
          <p:nvPr>
            <p:ph idx="5" type="subTitle"/>
          </p:nvPr>
        </p:nvSpPr>
        <p:spPr>
          <a:xfrm>
            <a:off x="3661712" y="3659900"/>
            <a:ext cx="41565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35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44" name="Google Shape;244;p35"/>
          <p:cNvPicPr preferRelativeResize="0"/>
          <p:nvPr/>
        </p:nvPicPr>
        <p:blipFill rotWithShape="1">
          <a:blip r:embed="rId2">
            <a:alphaModFix/>
          </a:blip>
          <a:srcRect b="21636" l="38428" r="8770" t="0"/>
          <a:stretch/>
        </p:blipFill>
        <p:spPr>
          <a:xfrm rot="-2700000">
            <a:off x="-1674750" y="2431326"/>
            <a:ext cx="2618524" cy="23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5"/>
          <p:cNvPicPr preferRelativeResize="0"/>
          <p:nvPr/>
        </p:nvPicPr>
        <p:blipFill rotWithShape="1">
          <a:blip r:embed="rId3">
            <a:alphaModFix/>
          </a:blip>
          <a:srcRect b="0" l="78527" r="0" t="72475"/>
          <a:stretch/>
        </p:blipFill>
        <p:spPr>
          <a:xfrm flipH="1" rot="10800000">
            <a:off x="7757700" y="-296475"/>
            <a:ext cx="1756099" cy="141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5"/>
          <p:cNvPicPr preferRelativeResize="0"/>
          <p:nvPr/>
        </p:nvPicPr>
        <p:blipFill rotWithShape="1">
          <a:blip r:embed="rId4">
            <a:alphaModFix/>
          </a:blip>
          <a:srcRect b="53261" l="46003" r="41205" t="23799"/>
          <a:stretch/>
        </p:blipFill>
        <p:spPr>
          <a:xfrm rot="1114972">
            <a:off x="8115275" y="3904551"/>
            <a:ext cx="1169624" cy="1179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title"/>
          </p:nvPr>
        </p:nvSpPr>
        <p:spPr>
          <a:xfrm>
            <a:off x="1458692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49" name="Google Shape;249;p36"/>
          <p:cNvSpPr txBox="1"/>
          <p:nvPr>
            <p:ph idx="1" type="subTitle"/>
          </p:nvPr>
        </p:nvSpPr>
        <p:spPr>
          <a:xfrm>
            <a:off x="1458681" y="221055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36"/>
          <p:cNvSpPr txBox="1"/>
          <p:nvPr>
            <p:ph idx="2" type="title"/>
          </p:nvPr>
        </p:nvSpPr>
        <p:spPr>
          <a:xfrm>
            <a:off x="5075619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51" name="Google Shape;251;p36"/>
          <p:cNvSpPr txBox="1"/>
          <p:nvPr>
            <p:ph idx="3" type="subTitle"/>
          </p:nvPr>
        </p:nvSpPr>
        <p:spPr>
          <a:xfrm>
            <a:off x="5075605" y="221055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36"/>
          <p:cNvSpPr txBox="1"/>
          <p:nvPr>
            <p:ph idx="4" type="title"/>
          </p:nvPr>
        </p:nvSpPr>
        <p:spPr>
          <a:xfrm>
            <a:off x="1458692" y="345200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53" name="Google Shape;253;p36"/>
          <p:cNvSpPr txBox="1"/>
          <p:nvPr>
            <p:ph idx="5" type="subTitle"/>
          </p:nvPr>
        </p:nvSpPr>
        <p:spPr>
          <a:xfrm>
            <a:off x="1458681" y="397970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36"/>
          <p:cNvSpPr txBox="1"/>
          <p:nvPr>
            <p:ph idx="6" type="title"/>
          </p:nvPr>
        </p:nvSpPr>
        <p:spPr>
          <a:xfrm>
            <a:off x="5075619" y="345200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55" name="Google Shape;255;p36"/>
          <p:cNvSpPr txBox="1"/>
          <p:nvPr>
            <p:ph idx="7" type="subTitle"/>
          </p:nvPr>
        </p:nvSpPr>
        <p:spPr>
          <a:xfrm>
            <a:off x="5075605" y="397970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36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57" name="Google Shape;257;p36"/>
          <p:cNvPicPr preferRelativeResize="0"/>
          <p:nvPr/>
        </p:nvPicPr>
        <p:blipFill rotWithShape="1">
          <a:blip r:embed="rId2">
            <a:alphaModFix/>
          </a:blip>
          <a:srcRect b="0" l="0" r="72868" t="88865"/>
          <a:stretch/>
        </p:blipFill>
        <p:spPr>
          <a:xfrm rot="10800000">
            <a:off x="6474249" y="1"/>
            <a:ext cx="2669752" cy="83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6"/>
          <p:cNvPicPr preferRelativeResize="0"/>
          <p:nvPr/>
        </p:nvPicPr>
        <p:blipFill rotWithShape="1">
          <a:blip r:embed="rId3">
            <a:alphaModFix/>
          </a:blip>
          <a:srcRect b="0" l="81002" r="0" t="75059"/>
          <a:stretch/>
        </p:blipFill>
        <p:spPr>
          <a:xfrm rot="5400000">
            <a:off x="-332124" y="4132664"/>
            <a:ext cx="1152625" cy="951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6"/>
          <p:cNvPicPr preferRelativeResize="0"/>
          <p:nvPr/>
        </p:nvPicPr>
        <p:blipFill rotWithShape="1">
          <a:blip r:embed="rId4">
            <a:alphaModFix/>
          </a:blip>
          <a:srcRect b="38204" l="84998" r="0" t="34090"/>
          <a:stretch/>
        </p:blipFill>
        <p:spPr>
          <a:xfrm rot="5400000">
            <a:off x="4694050" y="4248524"/>
            <a:ext cx="737300" cy="1424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6"/>
          <p:cNvPicPr preferRelativeResize="0"/>
          <p:nvPr/>
        </p:nvPicPr>
        <p:blipFill rotWithShape="1">
          <a:blip r:embed="rId5">
            <a:alphaModFix/>
          </a:blip>
          <a:srcRect b="49030" l="48777" r="41359" t="23434"/>
          <a:stretch/>
        </p:blipFill>
        <p:spPr>
          <a:xfrm rot="-1383051">
            <a:off x="8532750" y="1768976"/>
            <a:ext cx="901873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3" name="Google Shape;263;p37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37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5" name="Google Shape;265;p37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7"/>
          <p:cNvSpPr txBox="1"/>
          <p:nvPr>
            <p:ph idx="4" type="title"/>
          </p:nvPr>
        </p:nvSpPr>
        <p:spPr>
          <a:xfrm>
            <a:off x="72002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7" name="Google Shape;267;p37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7"/>
          <p:cNvSpPr txBox="1"/>
          <p:nvPr>
            <p:ph idx="6" type="title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69" name="Google Shape;269;p37"/>
          <p:cNvSpPr txBox="1"/>
          <p:nvPr>
            <p:ph idx="7" type="subTitle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37"/>
          <p:cNvSpPr txBox="1"/>
          <p:nvPr>
            <p:ph idx="8" type="title"/>
          </p:nvPr>
        </p:nvSpPr>
        <p:spPr>
          <a:xfrm>
            <a:off x="5966075" y="1724663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71" name="Google Shape;271;p37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37"/>
          <p:cNvSpPr txBox="1"/>
          <p:nvPr>
            <p:ph idx="13" type="title"/>
          </p:nvPr>
        </p:nvSpPr>
        <p:spPr>
          <a:xfrm>
            <a:off x="5966075" y="3443000"/>
            <a:ext cx="2457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73" name="Google Shape;273;p37"/>
          <p:cNvSpPr txBox="1"/>
          <p:nvPr>
            <p:ph idx="14" type="subTitle"/>
          </p:nvPr>
        </p:nvSpPr>
        <p:spPr>
          <a:xfrm>
            <a:off x="5966075" y="3970700"/>
            <a:ext cx="2457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37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75" name="Google Shape;275;p37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-3889282">
            <a:off x="5609109" y="-1622888"/>
            <a:ext cx="2447008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7"/>
          <p:cNvPicPr preferRelativeResize="0"/>
          <p:nvPr/>
        </p:nvPicPr>
        <p:blipFill rotWithShape="1">
          <a:blip r:embed="rId3">
            <a:alphaModFix/>
          </a:blip>
          <a:srcRect b="0" l="73097" r="0" t="66172"/>
          <a:stretch/>
        </p:blipFill>
        <p:spPr>
          <a:xfrm>
            <a:off x="6975303" y="3481150"/>
            <a:ext cx="2274401" cy="173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7"/>
          <p:cNvPicPr preferRelativeResize="0"/>
          <p:nvPr/>
        </p:nvPicPr>
        <p:blipFill rotWithShape="1">
          <a:blip r:embed="rId4">
            <a:alphaModFix/>
          </a:blip>
          <a:srcRect b="49030" l="48777" r="41359" t="23434"/>
          <a:stretch/>
        </p:blipFill>
        <p:spPr>
          <a:xfrm flipH="1" rot="-10265225">
            <a:off x="-361068" y="3030178"/>
            <a:ext cx="901873" cy="141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8"/>
          <p:cNvSpPr txBox="1"/>
          <p:nvPr>
            <p:ph hasCustomPrompt="1" type="title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80" name="Google Shape;280;p38"/>
          <p:cNvSpPr txBox="1"/>
          <p:nvPr>
            <p:ph idx="1" type="subTitle"/>
          </p:nvPr>
        </p:nvSpPr>
        <p:spPr>
          <a:xfrm>
            <a:off x="1284000" y="1368300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38"/>
          <p:cNvSpPr txBox="1"/>
          <p:nvPr>
            <p:ph hasCustomPrompt="1" idx="2" type="title"/>
          </p:nvPr>
        </p:nvSpPr>
        <p:spPr>
          <a:xfrm>
            <a:off x="1284000" y="194528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38"/>
          <p:cNvSpPr txBox="1"/>
          <p:nvPr>
            <p:ph idx="3" type="subTitle"/>
          </p:nvPr>
        </p:nvSpPr>
        <p:spPr>
          <a:xfrm>
            <a:off x="1284000" y="2773595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38"/>
          <p:cNvSpPr txBox="1"/>
          <p:nvPr>
            <p:ph hasCustomPrompt="1" idx="4" type="title"/>
          </p:nvPr>
        </p:nvSpPr>
        <p:spPr>
          <a:xfrm>
            <a:off x="1284000" y="335058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84" name="Google Shape;284;p38"/>
          <p:cNvSpPr txBox="1"/>
          <p:nvPr>
            <p:ph idx="5" type="subTitle"/>
          </p:nvPr>
        </p:nvSpPr>
        <p:spPr>
          <a:xfrm>
            <a:off x="1284000" y="4178902"/>
            <a:ext cx="65760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85" name="Google Shape;285;p38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-3149774">
            <a:off x="-1295432" y="1261499"/>
            <a:ext cx="2461683" cy="238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8"/>
          <p:cNvPicPr preferRelativeResize="0"/>
          <p:nvPr/>
        </p:nvPicPr>
        <p:blipFill rotWithShape="1">
          <a:blip r:embed="rId3">
            <a:alphaModFix/>
          </a:blip>
          <a:srcRect b="48941" l="59877" r="25205" t="29365"/>
          <a:stretch/>
        </p:blipFill>
        <p:spPr>
          <a:xfrm flipH="1" rot="6526818">
            <a:off x="8176577" y="461722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8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>
            <a:off x="5719700" y="3957514"/>
            <a:ext cx="3468227" cy="11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 txBox="1"/>
          <p:nvPr>
            <p:ph hasCustomPrompt="1" type="title"/>
          </p:nvPr>
        </p:nvSpPr>
        <p:spPr>
          <a:xfrm>
            <a:off x="958288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90" name="Google Shape;290;p39"/>
          <p:cNvSpPr txBox="1"/>
          <p:nvPr>
            <p:ph idx="1" type="subTitle"/>
          </p:nvPr>
        </p:nvSpPr>
        <p:spPr>
          <a:xfrm>
            <a:off x="958288" y="3243195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39"/>
          <p:cNvSpPr txBox="1"/>
          <p:nvPr>
            <p:ph hasCustomPrompt="1" idx="2" type="title"/>
          </p:nvPr>
        </p:nvSpPr>
        <p:spPr>
          <a:xfrm>
            <a:off x="3508306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39"/>
          <p:cNvSpPr txBox="1"/>
          <p:nvPr>
            <p:ph idx="3" type="subTitle"/>
          </p:nvPr>
        </p:nvSpPr>
        <p:spPr>
          <a:xfrm>
            <a:off x="3508306" y="3243200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39"/>
          <p:cNvSpPr txBox="1"/>
          <p:nvPr>
            <p:ph hasCustomPrompt="1" idx="4" type="title"/>
          </p:nvPr>
        </p:nvSpPr>
        <p:spPr>
          <a:xfrm>
            <a:off x="5959713" y="15865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r>
              <a:t>xx%</a:t>
            </a:r>
          </a:p>
        </p:txBody>
      </p:sp>
      <p:sp>
        <p:nvSpPr>
          <p:cNvPr id="294" name="Google Shape;294;p39"/>
          <p:cNvSpPr txBox="1"/>
          <p:nvPr>
            <p:ph idx="5" type="subTitle"/>
          </p:nvPr>
        </p:nvSpPr>
        <p:spPr>
          <a:xfrm>
            <a:off x="5959713" y="3243204"/>
            <a:ext cx="2226000" cy="7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95" name="Google Shape;295;p39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7650226">
            <a:off x="8054270" y="1501440"/>
            <a:ext cx="2461683" cy="238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9"/>
          <p:cNvPicPr preferRelativeResize="0"/>
          <p:nvPr/>
        </p:nvPicPr>
        <p:blipFill rotWithShape="1">
          <a:blip r:embed="rId3">
            <a:alphaModFix/>
          </a:blip>
          <a:srcRect b="48941" l="59877" r="25205" t="29365"/>
          <a:stretch/>
        </p:blipFill>
        <p:spPr>
          <a:xfrm flipH="1" rot="-4273182">
            <a:off x="-382702" y="3514836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9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 rot="10800000">
            <a:off x="32595" y="1"/>
            <a:ext cx="3468227" cy="1185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9"/>
          <p:cNvSpPr txBox="1"/>
          <p:nvPr>
            <p:ph idx="6" type="title"/>
          </p:nvPr>
        </p:nvSpPr>
        <p:spPr>
          <a:xfrm>
            <a:off x="958288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99" name="Google Shape;299;p39"/>
          <p:cNvSpPr txBox="1"/>
          <p:nvPr>
            <p:ph idx="7" type="title"/>
          </p:nvPr>
        </p:nvSpPr>
        <p:spPr>
          <a:xfrm>
            <a:off x="3508306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00" name="Google Shape;300;p39"/>
          <p:cNvSpPr txBox="1"/>
          <p:nvPr>
            <p:ph idx="8" type="title"/>
          </p:nvPr>
        </p:nvSpPr>
        <p:spPr>
          <a:xfrm>
            <a:off x="5959713" y="2414895"/>
            <a:ext cx="222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0"/>
          <p:cNvSpPr txBox="1"/>
          <p:nvPr>
            <p:ph type="ctrTitle"/>
          </p:nvPr>
        </p:nvSpPr>
        <p:spPr>
          <a:xfrm>
            <a:off x="2429950" y="535000"/>
            <a:ext cx="4284000" cy="9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3" name="Google Shape;303;p40"/>
          <p:cNvSpPr txBox="1"/>
          <p:nvPr>
            <p:ph idx="1" type="subTitle"/>
          </p:nvPr>
        </p:nvSpPr>
        <p:spPr>
          <a:xfrm>
            <a:off x="2425050" y="1532800"/>
            <a:ext cx="4293900" cy="12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4" name="Google Shape;304;p40"/>
          <p:cNvSpPr txBox="1"/>
          <p:nvPr/>
        </p:nvSpPr>
        <p:spPr>
          <a:xfrm>
            <a:off x="2883325" y="3518925"/>
            <a:ext cx="3377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CREDITS: This presentation template was created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, including icons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 and infographics &amp; images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5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305" name="Google Shape;305;p40"/>
          <p:cNvPicPr preferRelativeResize="0"/>
          <p:nvPr/>
        </p:nvPicPr>
        <p:blipFill rotWithShape="1">
          <a:blip r:embed="rId5">
            <a:alphaModFix/>
          </a:blip>
          <a:srcRect b="22815" l="39240" r="8529" t="0"/>
          <a:stretch/>
        </p:blipFill>
        <p:spPr>
          <a:xfrm rot="-5400009">
            <a:off x="-1517652" y="527504"/>
            <a:ext cx="3794427" cy="3436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0"/>
          <p:cNvPicPr preferRelativeResize="0"/>
          <p:nvPr/>
        </p:nvPicPr>
        <p:blipFill rotWithShape="1">
          <a:blip r:embed="rId6">
            <a:alphaModFix/>
          </a:blip>
          <a:srcRect b="37788" l="81010" r="0" t="35104"/>
          <a:stretch/>
        </p:blipFill>
        <p:spPr>
          <a:xfrm>
            <a:off x="7211851" y="2779297"/>
            <a:ext cx="1965851" cy="293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0"/>
          <p:cNvPicPr preferRelativeResize="0"/>
          <p:nvPr/>
        </p:nvPicPr>
        <p:blipFill rotWithShape="1">
          <a:blip r:embed="rId7">
            <a:alphaModFix/>
          </a:blip>
          <a:srcRect b="0" l="78181" r="0" t="71685"/>
          <a:stretch/>
        </p:blipFill>
        <p:spPr>
          <a:xfrm flipH="1" rot="10800000">
            <a:off x="7441250" y="-85051"/>
            <a:ext cx="1789051" cy="146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0"/>
          <p:cNvPicPr preferRelativeResize="0"/>
          <p:nvPr/>
        </p:nvPicPr>
        <p:blipFill rotWithShape="1">
          <a:blip r:embed="rId8">
            <a:alphaModFix/>
          </a:blip>
          <a:srcRect b="53360" l="48559" r="39815" t="23228"/>
          <a:stretch/>
        </p:blipFill>
        <p:spPr>
          <a:xfrm rot="5400000">
            <a:off x="801800" y="4000424"/>
            <a:ext cx="1305999" cy="147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0"/>
          <p:cNvPicPr preferRelativeResize="0"/>
          <p:nvPr/>
        </p:nvPicPr>
        <p:blipFill rotWithShape="1">
          <a:blip r:embed="rId8">
            <a:alphaModFix/>
          </a:blip>
          <a:srcRect b="46732" l="60584" r="26645" t="29856"/>
          <a:stretch/>
        </p:blipFill>
        <p:spPr>
          <a:xfrm>
            <a:off x="4819525" y="-814250"/>
            <a:ext cx="1179551" cy="12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1205419" y="2999494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4860294" y="2999494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3" type="subTitle"/>
          </p:nvPr>
        </p:nvSpPr>
        <p:spPr>
          <a:xfrm>
            <a:off x="1205419" y="3712894"/>
            <a:ext cx="3078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4" type="subTitle"/>
          </p:nvPr>
        </p:nvSpPr>
        <p:spPr>
          <a:xfrm>
            <a:off x="4860294" y="3712894"/>
            <a:ext cx="3078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7" name="Google Shape;37;p5"/>
          <p:cNvPicPr preferRelativeResize="0"/>
          <p:nvPr/>
        </p:nvPicPr>
        <p:blipFill rotWithShape="1">
          <a:blip r:embed="rId2">
            <a:alphaModFix/>
          </a:blip>
          <a:srcRect b="0" l="77226" r="0" t="71541"/>
          <a:stretch/>
        </p:blipFill>
        <p:spPr>
          <a:xfrm flipH="1">
            <a:off x="-103475" y="4023725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 rotWithShape="1">
          <a:blip r:embed="rId3">
            <a:alphaModFix/>
          </a:blip>
          <a:srcRect b="0" l="0" r="71304" t="86589"/>
          <a:stretch/>
        </p:blipFill>
        <p:spPr>
          <a:xfrm rot="10800000">
            <a:off x="6295174" y="-33624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5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>
            <a:off x="-2918425" y="-2773350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5"/>
          <p:cNvPicPr preferRelativeResize="0"/>
          <p:nvPr/>
        </p:nvPicPr>
        <p:blipFill rotWithShape="1">
          <a:blip r:embed="rId5">
            <a:alphaModFix/>
          </a:blip>
          <a:srcRect b="47691" l="47803" r="40796" t="25148"/>
          <a:stretch/>
        </p:blipFill>
        <p:spPr>
          <a:xfrm>
            <a:off x="8428908" y="1465224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5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 flipH="1">
            <a:off x="6616575" y="4239975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41"/>
          <p:cNvPicPr preferRelativeResize="0"/>
          <p:nvPr/>
        </p:nvPicPr>
        <p:blipFill rotWithShape="1">
          <a:blip r:embed="rId2">
            <a:alphaModFix/>
          </a:blip>
          <a:srcRect b="0" l="0" r="75182" t="67858"/>
          <a:stretch/>
        </p:blipFill>
        <p:spPr>
          <a:xfrm rot="372204">
            <a:off x="-293427" y="3713945"/>
            <a:ext cx="2496404" cy="1864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1"/>
          <p:cNvPicPr preferRelativeResize="0"/>
          <p:nvPr/>
        </p:nvPicPr>
        <p:blipFill rotWithShape="1">
          <a:blip r:embed="rId3">
            <a:alphaModFix/>
          </a:blip>
          <a:srcRect b="48208" l="59914" r="25851" t="31597"/>
          <a:stretch/>
        </p:blipFill>
        <p:spPr>
          <a:xfrm rot="3238517">
            <a:off x="7506504" y="137783"/>
            <a:ext cx="1844790" cy="1472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1"/>
          <p:cNvPicPr preferRelativeResize="0"/>
          <p:nvPr/>
        </p:nvPicPr>
        <p:blipFill rotWithShape="1">
          <a:blip r:embed="rId4">
            <a:alphaModFix/>
          </a:blip>
          <a:srcRect b="0" l="0" r="73182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1"/>
          <p:cNvPicPr preferRelativeResize="0"/>
          <p:nvPr/>
        </p:nvPicPr>
        <p:blipFill rotWithShape="1">
          <a:blip r:embed="rId5">
            <a:alphaModFix/>
          </a:blip>
          <a:srcRect b="0" l="71661" r="0" t="62125"/>
          <a:stretch/>
        </p:blipFill>
        <p:spPr>
          <a:xfrm rot="10800000">
            <a:off x="-44800" y="1"/>
            <a:ext cx="1999150" cy="16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42"/>
          <p:cNvPicPr preferRelativeResize="0"/>
          <p:nvPr/>
        </p:nvPicPr>
        <p:blipFill rotWithShape="1">
          <a:blip r:embed="rId2">
            <a:alphaModFix/>
          </a:blip>
          <a:srcRect b="38179" l="85450" r="0" t="37677"/>
          <a:stretch/>
        </p:blipFill>
        <p:spPr>
          <a:xfrm>
            <a:off x="8240750" y="2337526"/>
            <a:ext cx="1307775" cy="227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2"/>
          <p:cNvPicPr preferRelativeResize="0"/>
          <p:nvPr/>
        </p:nvPicPr>
        <p:blipFill rotWithShape="1">
          <a:blip r:embed="rId3">
            <a:alphaModFix/>
          </a:blip>
          <a:srcRect b="0" l="0" r="70194" t="84158"/>
          <a:stretch/>
        </p:blipFill>
        <p:spPr>
          <a:xfrm>
            <a:off x="0" y="3511000"/>
            <a:ext cx="4045174" cy="163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2"/>
          <p:cNvPicPr preferRelativeResize="0"/>
          <p:nvPr/>
        </p:nvPicPr>
        <p:blipFill rotWithShape="1">
          <a:blip r:embed="rId4">
            <a:alphaModFix/>
          </a:blip>
          <a:srcRect b="46658" l="57981" r="23159" t="27173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42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357349" y="-2232875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2"/>
          <p:cNvPicPr preferRelativeResize="0"/>
          <p:nvPr/>
        </p:nvPicPr>
        <p:blipFill rotWithShape="1">
          <a:blip r:embed="rId6">
            <a:alphaModFix/>
          </a:blip>
          <a:srcRect b="0" l="72488" r="0" t="64626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69444" r="0" t="57827"/>
          <a:stretch/>
        </p:blipFill>
        <p:spPr>
          <a:xfrm rot="10800000">
            <a:off x="-75275" y="-122301"/>
            <a:ext cx="2793999" cy="17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 rotWithShape="1">
          <a:blip r:embed="rId3">
            <a:alphaModFix/>
          </a:blip>
          <a:srcRect b="0" l="78814" r="0" t="72610"/>
          <a:stretch/>
        </p:blipFill>
        <p:spPr>
          <a:xfrm>
            <a:off x="8033899" y="4213674"/>
            <a:ext cx="1542825" cy="125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4">
            <a:alphaModFix/>
          </a:blip>
          <a:srcRect b="47691" l="47803" r="40796" t="25148"/>
          <a:stretch/>
        </p:blipFill>
        <p:spPr>
          <a:xfrm>
            <a:off x="-138178" y="4017600"/>
            <a:ext cx="1042452" cy="139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6"/>
          <p:cNvPicPr preferRelativeResize="0"/>
          <p:nvPr/>
        </p:nvPicPr>
        <p:blipFill rotWithShape="1">
          <a:blip r:embed="rId4">
            <a:alphaModFix/>
          </a:blip>
          <a:srcRect b="45129" l="59952" r="26536" t="26563"/>
          <a:stretch/>
        </p:blipFill>
        <p:spPr>
          <a:xfrm>
            <a:off x="8381975" y="-239875"/>
            <a:ext cx="936049" cy="11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type="title"/>
          </p:nvPr>
        </p:nvSpPr>
        <p:spPr>
          <a:xfrm>
            <a:off x="715100" y="1120350"/>
            <a:ext cx="654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715099" y="1693050"/>
            <a:ext cx="5013600" cy="23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 sz="16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pic>
        <p:nvPicPr>
          <p:cNvPr id="51" name="Google Shape;51;p7"/>
          <p:cNvPicPr preferRelativeResize="0"/>
          <p:nvPr/>
        </p:nvPicPr>
        <p:blipFill rotWithShape="1">
          <a:blip r:embed="rId2">
            <a:alphaModFix/>
          </a:blip>
          <a:srcRect b="0" l="0" r="13606" t="25975"/>
          <a:stretch/>
        </p:blipFill>
        <p:spPr>
          <a:xfrm flipH="1">
            <a:off x="6152451" y="1505175"/>
            <a:ext cx="3048699" cy="369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/>
          <p:cNvPicPr preferRelativeResize="0"/>
          <p:nvPr/>
        </p:nvPicPr>
        <p:blipFill rotWithShape="1">
          <a:blip r:embed="rId3">
            <a:alphaModFix/>
          </a:blip>
          <a:srcRect b="21783" l="36216" r="8193" t="0"/>
          <a:stretch/>
        </p:blipFill>
        <p:spPr>
          <a:xfrm rot="-3604007">
            <a:off x="3690207" y="-2521955"/>
            <a:ext cx="4310386" cy="3716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7"/>
          <p:cNvPicPr preferRelativeResize="0"/>
          <p:nvPr/>
        </p:nvPicPr>
        <p:blipFill rotWithShape="1">
          <a:blip r:embed="rId4">
            <a:alphaModFix/>
          </a:blip>
          <a:srcRect b="0" l="0" r="70414" t="81390"/>
          <a:stretch/>
        </p:blipFill>
        <p:spPr>
          <a:xfrm>
            <a:off x="0" y="3194500"/>
            <a:ext cx="4080850" cy="1948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7"/>
          <p:cNvPicPr preferRelativeResize="0"/>
          <p:nvPr/>
        </p:nvPicPr>
        <p:blipFill rotWithShape="1">
          <a:blip r:embed="rId5">
            <a:alphaModFix/>
          </a:blip>
          <a:srcRect b="51349" l="49705" r="39918" t="23410"/>
          <a:stretch/>
        </p:blipFill>
        <p:spPr>
          <a:xfrm>
            <a:off x="82050" y="-265775"/>
            <a:ext cx="734326" cy="10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7"/>
          <p:cNvPicPr preferRelativeResize="0"/>
          <p:nvPr/>
        </p:nvPicPr>
        <p:blipFill rotWithShape="1">
          <a:blip r:embed="rId6">
            <a:alphaModFix/>
          </a:blip>
          <a:srcRect b="0" l="79561" r="0" t="72793"/>
          <a:stretch/>
        </p:blipFill>
        <p:spPr>
          <a:xfrm flipH="1" rot="10800000">
            <a:off x="7858925" y="-81201"/>
            <a:ext cx="1405752" cy="117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715100" y="1307100"/>
            <a:ext cx="7713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8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 b="0" l="0" r="75840" t="70964"/>
          <a:stretch/>
        </p:blipFill>
        <p:spPr>
          <a:xfrm rot="10799976">
            <a:off x="7111501" y="3109409"/>
            <a:ext cx="2979200" cy="206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8"/>
          <p:cNvPicPr preferRelativeResize="0"/>
          <p:nvPr/>
        </p:nvPicPr>
        <p:blipFill rotWithShape="1">
          <a:blip r:embed="rId3">
            <a:alphaModFix/>
          </a:blip>
          <a:srcRect b="38111" l="85672" r="0" t="38020"/>
          <a:stretch/>
        </p:blipFill>
        <p:spPr>
          <a:xfrm rot="-5400000">
            <a:off x="1052486" y="-370162"/>
            <a:ext cx="907676" cy="158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8"/>
          <p:cNvPicPr preferRelativeResize="0"/>
          <p:nvPr/>
        </p:nvPicPr>
        <p:blipFill rotWithShape="1">
          <a:blip r:embed="rId4">
            <a:alphaModFix/>
          </a:blip>
          <a:srcRect b="0" l="0" r="72289" t="86876"/>
          <a:stretch/>
        </p:blipFill>
        <p:spPr>
          <a:xfrm rot="10800000">
            <a:off x="5865525" y="-32775"/>
            <a:ext cx="3306701" cy="118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 rotWithShape="1">
          <a:blip r:embed="rId5">
            <a:alphaModFix/>
          </a:blip>
          <a:srcRect b="0" l="74647" r="0" t="66575"/>
          <a:stretch/>
        </p:blipFill>
        <p:spPr>
          <a:xfrm flipH="1">
            <a:off x="-1" y="3381975"/>
            <a:ext cx="2234276" cy="17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type="title"/>
          </p:nvPr>
        </p:nvSpPr>
        <p:spPr>
          <a:xfrm>
            <a:off x="3316075" y="1417088"/>
            <a:ext cx="5112900" cy="12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9"/>
          <p:cNvSpPr txBox="1"/>
          <p:nvPr>
            <p:ph idx="1" type="subTitle"/>
          </p:nvPr>
        </p:nvSpPr>
        <p:spPr>
          <a:xfrm>
            <a:off x="4060050" y="2628725"/>
            <a:ext cx="4368900" cy="10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65" name="Google Shape;65;p9"/>
          <p:cNvPicPr preferRelativeResize="0"/>
          <p:nvPr/>
        </p:nvPicPr>
        <p:blipFill rotWithShape="1">
          <a:blip r:embed="rId2">
            <a:alphaModFix/>
          </a:blip>
          <a:srcRect b="0" l="0" r="41162" t="0"/>
          <a:stretch/>
        </p:blipFill>
        <p:spPr>
          <a:xfrm>
            <a:off x="-381175" y="1561850"/>
            <a:ext cx="3805450" cy="36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9"/>
          <p:cNvPicPr preferRelativeResize="0"/>
          <p:nvPr/>
        </p:nvPicPr>
        <p:blipFill rotWithShape="1">
          <a:blip r:embed="rId3">
            <a:alphaModFix/>
          </a:blip>
          <a:srcRect b="36834" l="85409" r="0" t="36211"/>
          <a:stretch/>
        </p:blipFill>
        <p:spPr>
          <a:xfrm rot="-5400000">
            <a:off x="2186800" y="-858149"/>
            <a:ext cx="1077999" cy="208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4">
            <a:alphaModFix/>
          </a:blip>
          <a:srcRect b="0" l="0" r="76156" t="70598"/>
          <a:stretch/>
        </p:blipFill>
        <p:spPr>
          <a:xfrm rot="858186">
            <a:off x="-90681" y="4148723"/>
            <a:ext cx="2845112" cy="202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9"/>
          <p:cNvPicPr preferRelativeResize="0"/>
          <p:nvPr/>
        </p:nvPicPr>
        <p:blipFill rotWithShape="1">
          <a:blip r:embed="rId5">
            <a:alphaModFix/>
          </a:blip>
          <a:srcRect b="0" l="0" r="68748" t="86831"/>
          <a:stretch/>
        </p:blipFill>
        <p:spPr>
          <a:xfrm rot="10800000">
            <a:off x="5841998" y="1"/>
            <a:ext cx="3293302" cy="10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9"/>
          <p:cNvPicPr preferRelativeResize="0"/>
          <p:nvPr/>
        </p:nvPicPr>
        <p:blipFill rotWithShape="1">
          <a:blip r:embed="rId6">
            <a:alphaModFix/>
          </a:blip>
          <a:srcRect b="53544" l="49176" r="42798" t="22495"/>
          <a:stretch/>
        </p:blipFill>
        <p:spPr>
          <a:xfrm rot="-5400000">
            <a:off x="6478640" y="4076766"/>
            <a:ext cx="707523" cy="118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28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theme" Target="../theme/theme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Orbitron"/>
              <a:buNone/>
              <a:defRPr sz="3500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>
            <p:ph type="ctrTitle"/>
          </p:nvPr>
        </p:nvSpPr>
        <p:spPr>
          <a:xfrm>
            <a:off x="1157350" y="632275"/>
            <a:ext cx="4359900" cy="24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/>
              <a:t>Realidad Virtual</a:t>
            </a:r>
            <a:endParaRPr sz="5400">
              <a:solidFill>
                <a:schemeClr val="dk2"/>
              </a:solidFill>
            </a:endParaRPr>
          </a:p>
        </p:txBody>
      </p:sp>
      <p:sp>
        <p:nvSpPr>
          <p:cNvPr id="326" name="Google Shape;326;p43"/>
          <p:cNvSpPr txBox="1"/>
          <p:nvPr>
            <p:ph idx="1" type="subTitle"/>
          </p:nvPr>
        </p:nvSpPr>
        <p:spPr>
          <a:xfrm>
            <a:off x="0" y="4561850"/>
            <a:ext cx="4359900" cy="5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</a:rPr>
              <a:t>PALOMA ESTADELLA </a:t>
            </a:r>
            <a:endParaRPr sz="1200">
              <a:solidFill>
                <a:srgbClr val="86D1D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</a:rPr>
              <a:t>SANTIAGO CONFORTI  </a:t>
            </a:r>
            <a:endParaRPr sz="12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"/>
              <a:buFont typeface="Arial"/>
              <a:buNone/>
            </a:pPr>
            <a:r>
              <a:rPr lang="en" sz="1200">
                <a:solidFill>
                  <a:schemeClr val="accent3"/>
                </a:solidFill>
              </a:rPr>
              <a:t>VALENTINA JARAGUIONIS</a:t>
            </a:r>
            <a:endParaRPr sz="16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</a:rPr>
              <a:t>5ªTO INFORMÁTICA </a:t>
            </a:r>
            <a:endParaRPr sz="12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20"/>
              <a:buFont typeface="Arial"/>
              <a:buNone/>
            </a:pPr>
            <a:r>
              <a:rPr lang="en" sz="1200">
                <a:solidFill>
                  <a:schemeClr val="accent3"/>
                </a:solidFill>
              </a:rPr>
              <a:t>PROFESORA:VERÓNICA MILANESE</a:t>
            </a:r>
            <a:endParaRPr sz="16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20"/>
              <a:buFont typeface="Arial"/>
              <a:buNone/>
            </a:pPr>
            <a:r>
              <a:t/>
            </a:r>
            <a:endParaRPr sz="1400">
              <a:solidFill>
                <a:srgbClr val="86D1D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2"/>
          <p:cNvSpPr txBox="1"/>
          <p:nvPr>
            <p:ph type="title"/>
          </p:nvPr>
        </p:nvSpPr>
        <p:spPr>
          <a:xfrm>
            <a:off x="3595450" y="436588"/>
            <a:ext cx="5112900" cy="12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Innovación en Turismo y Educación</a:t>
            </a:r>
            <a:endParaRPr/>
          </a:p>
        </p:txBody>
      </p:sp>
      <p:sp>
        <p:nvSpPr>
          <p:cNvPr id="460" name="Google Shape;460;p52"/>
          <p:cNvSpPr txBox="1"/>
          <p:nvPr>
            <p:ph idx="1" type="subTitle"/>
          </p:nvPr>
        </p:nvSpPr>
        <p:spPr>
          <a:xfrm>
            <a:off x="4120300" y="2152175"/>
            <a:ext cx="4622400" cy="15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Turismo virtual: Exploración de sitios remotos y experiencias realistas previas a los viajes.</a:t>
            </a:r>
            <a:endParaRPr/>
          </a:p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Educación a distancia: Aulas virtuales e interactivas que mejoran el aprendizaje.</a:t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3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¡Fin de la presentación!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 txBox="1"/>
          <p:nvPr>
            <p:ph type="title"/>
          </p:nvPr>
        </p:nvSpPr>
        <p:spPr>
          <a:xfrm>
            <a:off x="720000" y="43407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es la Realidad Virtual?</a:t>
            </a:r>
            <a:endParaRPr/>
          </a:p>
        </p:txBody>
      </p:sp>
      <p:sp>
        <p:nvSpPr>
          <p:cNvPr id="332" name="Google Shape;332;p44"/>
          <p:cNvSpPr txBox="1"/>
          <p:nvPr>
            <p:ph idx="1" type="body"/>
          </p:nvPr>
        </p:nvSpPr>
        <p:spPr>
          <a:xfrm>
            <a:off x="790750" y="1006775"/>
            <a:ext cx="703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2F2F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 realidad virtual (RV) es una tecnología que combina hardware y software para crear entornos digitales tridimensionales que simulan la presencia física del usuario en un entorno real o imaginario. </a:t>
            </a:r>
            <a:endParaRPr sz="1800">
              <a:solidFill>
                <a:srgbClr val="F2F2F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2F2F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2F2F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 objetivo es engañar los sentidos, especialmente vista y oído, para crear una sensación de presencia en el espacio virtual. </a:t>
            </a:r>
            <a:endParaRPr sz="1800">
              <a:solidFill>
                <a:srgbClr val="F2F2F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grpSp>
        <p:nvGrpSpPr>
          <p:cNvPr id="333" name="Google Shape;333;p44"/>
          <p:cNvGrpSpPr/>
          <p:nvPr/>
        </p:nvGrpSpPr>
        <p:grpSpPr>
          <a:xfrm flipH="1">
            <a:off x="1553024" y="3733503"/>
            <a:ext cx="1010768" cy="813993"/>
            <a:chOff x="6611284" y="3554849"/>
            <a:chExt cx="418122" cy="322898"/>
          </a:xfrm>
        </p:grpSpPr>
        <p:sp>
          <p:nvSpPr>
            <p:cNvPr id="334" name="Google Shape;334;p44"/>
            <p:cNvSpPr/>
            <p:nvPr/>
          </p:nvSpPr>
          <p:spPr>
            <a:xfrm>
              <a:off x="6611409" y="3618791"/>
              <a:ext cx="417590" cy="195578"/>
            </a:xfrm>
            <a:custGeom>
              <a:rect b="b" l="l" r="r" t="t"/>
              <a:pathLst>
                <a:path extrusionOk="0" h="6252" w="13349">
                  <a:moveTo>
                    <a:pt x="6673" y="3112"/>
                  </a:moveTo>
                  <a:cubicBezTo>
                    <a:pt x="6889" y="3112"/>
                    <a:pt x="7064" y="3288"/>
                    <a:pt x="7064" y="3504"/>
                  </a:cubicBezTo>
                  <a:cubicBezTo>
                    <a:pt x="7064" y="3722"/>
                    <a:pt x="6889" y="3897"/>
                    <a:pt x="6673" y="3897"/>
                  </a:cubicBezTo>
                  <a:cubicBezTo>
                    <a:pt x="6455" y="3897"/>
                    <a:pt x="6280" y="3722"/>
                    <a:pt x="6280" y="3504"/>
                  </a:cubicBezTo>
                  <a:cubicBezTo>
                    <a:pt x="6280" y="3288"/>
                    <a:pt x="6455" y="3112"/>
                    <a:pt x="6673" y="3112"/>
                  </a:cubicBezTo>
                  <a:close/>
                  <a:moveTo>
                    <a:pt x="3550" y="1215"/>
                  </a:moveTo>
                  <a:cubicBezTo>
                    <a:pt x="4608" y="1215"/>
                    <a:pt x="5468" y="2074"/>
                    <a:pt x="5468" y="3133"/>
                  </a:cubicBezTo>
                  <a:cubicBezTo>
                    <a:pt x="5468" y="4190"/>
                    <a:pt x="4608" y="5051"/>
                    <a:pt x="3550" y="5051"/>
                  </a:cubicBezTo>
                  <a:cubicBezTo>
                    <a:pt x="2492" y="5051"/>
                    <a:pt x="1632" y="4190"/>
                    <a:pt x="1632" y="3133"/>
                  </a:cubicBezTo>
                  <a:cubicBezTo>
                    <a:pt x="1632" y="2074"/>
                    <a:pt x="2492" y="1215"/>
                    <a:pt x="3550" y="1215"/>
                  </a:cubicBezTo>
                  <a:close/>
                  <a:moveTo>
                    <a:pt x="9832" y="1215"/>
                  </a:moveTo>
                  <a:cubicBezTo>
                    <a:pt x="10890" y="1215"/>
                    <a:pt x="11750" y="2075"/>
                    <a:pt x="11750" y="3133"/>
                  </a:cubicBezTo>
                  <a:cubicBezTo>
                    <a:pt x="11750" y="4190"/>
                    <a:pt x="10890" y="5051"/>
                    <a:pt x="9832" y="5051"/>
                  </a:cubicBezTo>
                  <a:cubicBezTo>
                    <a:pt x="8773" y="5051"/>
                    <a:pt x="7914" y="4190"/>
                    <a:pt x="7914" y="3133"/>
                  </a:cubicBezTo>
                  <a:cubicBezTo>
                    <a:pt x="7914" y="2075"/>
                    <a:pt x="8773" y="1215"/>
                    <a:pt x="9832" y="1215"/>
                  </a:cubicBezTo>
                  <a:close/>
                  <a:moveTo>
                    <a:pt x="842" y="0"/>
                  </a:moveTo>
                  <a:cubicBezTo>
                    <a:pt x="377" y="0"/>
                    <a:pt x="1" y="378"/>
                    <a:pt x="1" y="841"/>
                  </a:cubicBezTo>
                  <a:lnTo>
                    <a:pt x="1" y="5410"/>
                  </a:lnTo>
                  <a:cubicBezTo>
                    <a:pt x="1" y="5874"/>
                    <a:pt x="377" y="6251"/>
                    <a:pt x="842" y="6251"/>
                  </a:cubicBezTo>
                  <a:lnTo>
                    <a:pt x="5695" y="6251"/>
                  </a:lnTo>
                  <a:cubicBezTo>
                    <a:pt x="5755" y="6251"/>
                    <a:pt x="5804" y="6202"/>
                    <a:pt x="5804" y="6143"/>
                  </a:cubicBezTo>
                  <a:cubicBezTo>
                    <a:pt x="5804" y="5662"/>
                    <a:pt x="6192" y="5274"/>
                    <a:pt x="6673" y="5274"/>
                  </a:cubicBezTo>
                  <a:cubicBezTo>
                    <a:pt x="7152" y="5274"/>
                    <a:pt x="7540" y="5662"/>
                    <a:pt x="7540" y="6143"/>
                  </a:cubicBezTo>
                  <a:cubicBezTo>
                    <a:pt x="7540" y="6202"/>
                    <a:pt x="7589" y="6251"/>
                    <a:pt x="7649" y="6251"/>
                  </a:cubicBezTo>
                  <a:lnTo>
                    <a:pt x="12507" y="6251"/>
                  </a:lnTo>
                  <a:cubicBezTo>
                    <a:pt x="12972" y="6251"/>
                    <a:pt x="13348" y="5874"/>
                    <a:pt x="13348" y="5410"/>
                  </a:cubicBezTo>
                  <a:lnTo>
                    <a:pt x="13348" y="841"/>
                  </a:lnTo>
                  <a:cubicBezTo>
                    <a:pt x="13348" y="378"/>
                    <a:pt x="12972" y="0"/>
                    <a:pt x="12507" y="0"/>
                  </a:cubicBezTo>
                  <a:lnTo>
                    <a:pt x="7063" y="0"/>
                  </a:lnTo>
                  <a:lnTo>
                    <a:pt x="7063" y="2179"/>
                  </a:lnTo>
                  <a:cubicBezTo>
                    <a:pt x="7063" y="2395"/>
                    <a:pt x="6887" y="2570"/>
                    <a:pt x="6673" y="2570"/>
                  </a:cubicBezTo>
                  <a:cubicBezTo>
                    <a:pt x="6455" y="2570"/>
                    <a:pt x="6281" y="2394"/>
                    <a:pt x="6281" y="2179"/>
                  </a:cubicBezTo>
                  <a:lnTo>
                    <a:pt x="62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44"/>
            <p:cNvSpPr/>
            <p:nvPr/>
          </p:nvSpPr>
          <p:spPr>
            <a:xfrm>
              <a:off x="6883441" y="3681293"/>
              <a:ext cx="71043" cy="71011"/>
            </a:xfrm>
            <a:custGeom>
              <a:rect b="b" l="l" r="r" t="t"/>
              <a:pathLst>
                <a:path extrusionOk="0" h="2270" w="2271">
                  <a:moveTo>
                    <a:pt x="1136" y="0"/>
                  </a:moveTo>
                  <a:cubicBezTo>
                    <a:pt x="510" y="0"/>
                    <a:pt x="0" y="509"/>
                    <a:pt x="0" y="1135"/>
                  </a:cubicBezTo>
                  <a:cubicBezTo>
                    <a:pt x="0" y="1761"/>
                    <a:pt x="510" y="2269"/>
                    <a:pt x="1136" y="2269"/>
                  </a:cubicBezTo>
                  <a:cubicBezTo>
                    <a:pt x="1762" y="2269"/>
                    <a:pt x="2270" y="1761"/>
                    <a:pt x="2270" y="1135"/>
                  </a:cubicBezTo>
                  <a:cubicBezTo>
                    <a:pt x="2270" y="509"/>
                    <a:pt x="1762" y="0"/>
                    <a:pt x="1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44"/>
            <p:cNvSpPr/>
            <p:nvPr/>
          </p:nvSpPr>
          <p:spPr>
            <a:xfrm>
              <a:off x="6686956" y="3681293"/>
              <a:ext cx="71011" cy="71011"/>
            </a:xfrm>
            <a:custGeom>
              <a:rect b="b" l="l" r="r" t="t"/>
              <a:pathLst>
                <a:path extrusionOk="0" h="2270" w="2270">
                  <a:moveTo>
                    <a:pt x="1135" y="0"/>
                  </a:moveTo>
                  <a:cubicBezTo>
                    <a:pt x="508" y="0"/>
                    <a:pt x="1" y="508"/>
                    <a:pt x="1" y="1135"/>
                  </a:cubicBezTo>
                  <a:cubicBezTo>
                    <a:pt x="1" y="1762"/>
                    <a:pt x="508" y="2269"/>
                    <a:pt x="1135" y="2269"/>
                  </a:cubicBezTo>
                  <a:cubicBezTo>
                    <a:pt x="1762" y="2269"/>
                    <a:pt x="2270" y="1762"/>
                    <a:pt x="2270" y="1135"/>
                  </a:cubicBezTo>
                  <a:cubicBezTo>
                    <a:pt x="2270" y="508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4"/>
            <p:cNvSpPr/>
            <p:nvPr/>
          </p:nvSpPr>
          <p:spPr>
            <a:xfrm>
              <a:off x="6642410" y="3554849"/>
              <a:ext cx="356245" cy="39447"/>
            </a:xfrm>
            <a:custGeom>
              <a:rect b="b" l="l" r="r" t="t"/>
              <a:pathLst>
                <a:path extrusionOk="0" h="1261" w="11388">
                  <a:moveTo>
                    <a:pt x="1840" y="1"/>
                  </a:moveTo>
                  <a:cubicBezTo>
                    <a:pt x="1001" y="1"/>
                    <a:pt x="287" y="524"/>
                    <a:pt x="1" y="1260"/>
                  </a:cubicBezTo>
                  <a:lnTo>
                    <a:pt x="11388" y="1260"/>
                  </a:lnTo>
                  <a:cubicBezTo>
                    <a:pt x="11104" y="524"/>
                    <a:pt x="10388" y="1"/>
                    <a:pt x="95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44"/>
            <p:cNvSpPr/>
            <p:nvPr/>
          </p:nvSpPr>
          <p:spPr>
            <a:xfrm>
              <a:off x="6834985" y="3831230"/>
              <a:ext cx="194421" cy="46517"/>
            </a:xfrm>
            <a:custGeom>
              <a:rect b="b" l="l" r="r" t="t"/>
              <a:pathLst>
                <a:path extrusionOk="0" h="1487" w="6215">
                  <a:moveTo>
                    <a:pt x="6215" y="1"/>
                  </a:moveTo>
                  <a:cubicBezTo>
                    <a:pt x="5965" y="154"/>
                    <a:pt x="5673" y="244"/>
                    <a:pt x="5360" y="244"/>
                  </a:cubicBezTo>
                  <a:lnTo>
                    <a:pt x="502" y="244"/>
                  </a:lnTo>
                  <a:cubicBezTo>
                    <a:pt x="316" y="244"/>
                    <a:pt x="144" y="188"/>
                    <a:pt x="0" y="90"/>
                  </a:cubicBezTo>
                  <a:lnTo>
                    <a:pt x="0" y="985"/>
                  </a:lnTo>
                  <a:cubicBezTo>
                    <a:pt x="0" y="1261"/>
                    <a:pt x="225" y="1486"/>
                    <a:pt x="502" y="1486"/>
                  </a:cubicBezTo>
                  <a:lnTo>
                    <a:pt x="4983" y="1486"/>
                  </a:lnTo>
                  <a:cubicBezTo>
                    <a:pt x="5662" y="1486"/>
                    <a:pt x="6215" y="933"/>
                    <a:pt x="6215" y="254"/>
                  </a:cubicBezTo>
                  <a:lnTo>
                    <a:pt x="62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4"/>
            <p:cNvSpPr/>
            <p:nvPr/>
          </p:nvSpPr>
          <p:spPr>
            <a:xfrm>
              <a:off x="6611284" y="3831387"/>
              <a:ext cx="193983" cy="46329"/>
            </a:xfrm>
            <a:custGeom>
              <a:rect b="b" l="l" r="r" t="t"/>
              <a:pathLst>
                <a:path extrusionOk="0" h="1481" w="6201">
                  <a:moveTo>
                    <a:pt x="1" y="1"/>
                  </a:moveTo>
                  <a:lnTo>
                    <a:pt x="1" y="247"/>
                  </a:lnTo>
                  <a:cubicBezTo>
                    <a:pt x="1" y="927"/>
                    <a:pt x="554" y="1480"/>
                    <a:pt x="1233" y="1480"/>
                  </a:cubicBezTo>
                  <a:lnTo>
                    <a:pt x="5699" y="1480"/>
                  </a:lnTo>
                  <a:cubicBezTo>
                    <a:pt x="5975" y="1480"/>
                    <a:pt x="6201" y="1256"/>
                    <a:pt x="6201" y="979"/>
                  </a:cubicBezTo>
                  <a:lnTo>
                    <a:pt x="6201" y="83"/>
                  </a:lnTo>
                  <a:cubicBezTo>
                    <a:pt x="6057" y="181"/>
                    <a:pt x="5885" y="239"/>
                    <a:pt x="5699" y="239"/>
                  </a:cubicBezTo>
                  <a:lnTo>
                    <a:pt x="846" y="239"/>
                  </a:lnTo>
                  <a:cubicBezTo>
                    <a:pt x="537" y="239"/>
                    <a:pt x="247" y="15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0" name="Google Shape;340;p44"/>
          <p:cNvGrpSpPr/>
          <p:nvPr/>
        </p:nvGrpSpPr>
        <p:grpSpPr>
          <a:xfrm>
            <a:off x="4027729" y="3703068"/>
            <a:ext cx="557470" cy="874878"/>
            <a:chOff x="6755684" y="1996199"/>
            <a:chExt cx="259301" cy="418122"/>
          </a:xfrm>
        </p:grpSpPr>
        <p:sp>
          <p:nvSpPr>
            <p:cNvPr id="341" name="Google Shape;341;p44"/>
            <p:cNvSpPr/>
            <p:nvPr/>
          </p:nvSpPr>
          <p:spPr>
            <a:xfrm>
              <a:off x="6755715" y="2311933"/>
              <a:ext cx="83900" cy="102388"/>
            </a:xfrm>
            <a:custGeom>
              <a:rect b="b" l="l" r="r" t="t"/>
              <a:pathLst>
                <a:path extrusionOk="0" h="3273" w="2682">
                  <a:moveTo>
                    <a:pt x="1" y="1"/>
                  </a:moveTo>
                  <a:lnTo>
                    <a:pt x="1" y="1937"/>
                  </a:lnTo>
                  <a:cubicBezTo>
                    <a:pt x="1" y="2674"/>
                    <a:pt x="600" y="3273"/>
                    <a:pt x="1336" y="3273"/>
                  </a:cubicBezTo>
                  <a:lnTo>
                    <a:pt x="1345" y="3273"/>
                  </a:lnTo>
                  <a:cubicBezTo>
                    <a:pt x="2081" y="3273"/>
                    <a:pt x="2681" y="2674"/>
                    <a:pt x="2681" y="193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44"/>
            <p:cNvSpPr/>
            <p:nvPr/>
          </p:nvSpPr>
          <p:spPr>
            <a:xfrm>
              <a:off x="6755684" y="2157835"/>
              <a:ext cx="83931" cy="126350"/>
            </a:xfrm>
            <a:custGeom>
              <a:rect b="b" l="l" r="r" t="t"/>
              <a:pathLst>
                <a:path extrusionOk="0" h="4039" w="2683">
                  <a:moveTo>
                    <a:pt x="1342" y="1007"/>
                  </a:moveTo>
                  <a:cubicBezTo>
                    <a:pt x="1589" y="1007"/>
                    <a:pt x="1787" y="1206"/>
                    <a:pt x="1787" y="1452"/>
                  </a:cubicBezTo>
                  <a:cubicBezTo>
                    <a:pt x="1787" y="1697"/>
                    <a:pt x="1587" y="1896"/>
                    <a:pt x="1342" y="1896"/>
                  </a:cubicBezTo>
                  <a:cubicBezTo>
                    <a:pt x="1097" y="1896"/>
                    <a:pt x="897" y="1697"/>
                    <a:pt x="897" y="1452"/>
                  </a:cubicBezTo>
                  <a:cubicBezTo>
                    <a:pt x="897" y="1207"/>
                    <a:pt x="1095" y="1007"/>
                    <a:pt x="1342" y="1007"/>
                  </a:cubicBezTo>
                  <a:close/>
                  <a:moveTo>
                    <a:pt x="1336" y="1"/>
                  </a:moveTo>
                  <a:cubicBezTo>
                    <a:pt x="601" y="1"/>
                    <a:pt x="1" y="599"/>
                    <a:pt x="1" y="1336"/>
                  </a:cubicBezTo>
                  <a:lnTo>
                    <a:pt x="1" y="4038"/>
                  </a:lnTo>
                  <a:lnTo>
                    <a:pt x="2680" y="4038"/>
                  </a:lnTo>
                  <a:lnTo>
                    <a:pt x="2680" y="1336"/>
                  </a:lnTo>
                  <a:lnTo>
                    <a:pt x="2682" y="1336"/>
                  </a:lnTo>
                  <a:cubicBezTo>
                    <a:pt x="2682" y="601"/>
                    <a:pt x="2083" y="1"/>
                    <a:pt x="13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44"/>
            <p:cNvSpPr/>
            <p:nvPr/>
          </p:nvSpPr>
          <p:spPr>
            <a:xfrm>
              <a:off x="6758624" y="1996261"/>
              <a:ext cx="78081" cy="78112"/>
            </a:xfrm>
            <a:custGeom>
              <a:rect b="b" l="l" r="r" t="t"/>
              <a:pathLst>
                <a:path extrusionOk="0" h="2497" w="2496">
                  <a:moveTo>
                    <a:pt x="1252" y="1"/>
                  </a:moveTo>
                  <a:cubicBezTo>
                    <a:pt x="1251" y="1"/>
                    <a:pt x="1250" y="1"/>
                    <a:pt x="1248" y="1"/>
                  </a:cubicBezTo>
                  <a:cubicBezTo>
                    <a:pt x="559" y="1"/>
                    <a:pt x="0" y="558"/>
                    <a:pt x="0" y="1248"/>
                  </a:cubicBezTo>
                  <a:cubicBezTo>
                    <a:pt x="0" y="1938"/>
                    <a:pt x="558" y="2497"/>
                    <a:pt x="1248" y="2497"/>
                  </a:cubicBezTo>
                  <a:cubicBezTo>
                    <a:pt x="1937" y="2497"/>
                    <a:pt x="2496" y="1938"/>
                    <a:pt x="2496" y="1248"/>
                  </a:cubicBezTo>
                  <a:cubicBezTo>
                    <a:pt x="2496" y="559"/>
                    <a:pt x="1939" y="1"/>
                    <a:pt x="1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44"/>
            <p:cNvSpPr/>
            <p:nvPr/>
          </p:nvSpPr>
          <p:spPr>
            <a:xfrm>
              <a:off x="6783775" y="2100620"/>
              <a:ext cx="27748" cy="30876"/>
            </a:xfrm>
            <a:custGeom>
              <a:rect b="b" l="l" r="r" t="t"/>
              <a:pathLst>
                <a:path extrusionOk="0" h="987" w="887">
                  <a:moveTo>
                    <a:pt x="0" y="1"/>
                  </a:moveTo>
                  <a:lnTo>
                    <a:pt x="0" y="987"/>
                  </a:lnTo>
                  <a:cubicBezTo>
                    <a:pt x="143" y="959"/>
                    <a:pt x="289" y="944"/>
                    <a:pt x="439" y="944"/>
                  </a:cubicBezTo>
                  <a:lnTo>
                    <a:pt x="448" y="944"/>
                  </a:lnTo>
                  <a:cubicBezTo>
                    <a:pt x="598" y="944"/>
                    <a:pt x="745" y="959"/>
                    <a:pt x="887" y="987"/>
                  </a:cubicBezTo>
                  <a:lnTo>
                    <a:pt x="887" y="1"/>
                  </a:lnTo>
                  <a:cubicBezTo>
                    <a:pt x="744" y="31"/>
                    <a:pt x="595" y="47"/>
                    <a:pt x="444" y="47"/>
                  </a:cubicBezTo>
                  <a:cubicBezTo>
                    <a:pt x="292" y="47"/>
                    <a:pt x="144" y="3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44"/>
            <p:cNvSpPr/>
            <p:nvPr/>
          </p:nvSpPr>
          <p:spPr>
            <a:xfrm>
              <a:off x="6931085" y="2157710"/>
              <a:ext cx="83868" cy="126287"/>
            </a:xfrm>
            <a:custGeom>
              <a:rect b="b" l="l" r="r" t="t"/>
              <a:pathLst>
                <a:path extrusionOk="0" h="4037" w="2681">
                  <a:moveTo>
                    <a:pt x="1339" y="1007"/>
                  </a:moveTo>
                  <a:cubicBezTo>
                    <a:pt x="1586" y="1007"/>
                    <a:pt x="1785" y="1206"/>
                    <a:pt x="1785" y="1451"/>
                  </a:cubicBezTo>
                  <a:cubicBezTo>
                    <a:pt x="1785" y="1695"/>
                    <a:pt x="1586" y="1895"/>
                    <a:pt x="1339" y="1895"/>
                  </a:cubicBezTo>
                  <a:cubicBezTo>
                    <a:pt x="1095" y="1895"/>
                    <a:pt x="895" y="1697"/>
                    <a:pt x="895" y="1451"/>
                  </a:cubicBezTo>
                  <a:cubicBezTo>
                    <a:pt x="895" y="1206"/>
                    <a:pt x="1093" y="1007"/>
                    <a:pt x="1339" y="1007"/>
                  </a:cubicBezTo>
                  <a:close/>
                  <a:moveTo>
                    <a:pt x="1337" y="1"/>
                  </a:moveTo>
                  <a:cubicBezTo>
                    <a:pt x="601" y="1"/>
                    <a:pt x="1" y="599"/>
                    <a:pt x="1" y="1336"/>
                  </a:cubicBezTo>
                  <a:lnTo>
                    <a:pt x="1" y="4036"/>
                  </a:lnTo>
                  <a:lnTo>
                    <a:pt x="2678" y="4036"/>
                  </a:lnTo>
                  <a:lnTo>
                    <a:pt x="2678" y="1336"/>
                  </a:lnTo>
                  <a:lnTo>
                    <a:pt x="2680" y="1336"/>
                  </a:lnTo>
                  <a:cubicBezTo>
                    <a:pt x="2680" y="601"/>
                    <a:pt x="2081" y="1"/>
                    <a:pt x="1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44"/>
            <p:cNvSpPr/>
            <p:nvPr/>
          </p:nvSpPr>
          <p:spPr>
            <a:xfrm>
              <a:off x="6931147" y="2311714"/>
              <a:ext cx="83837" cy="102325"/>
            </a:xfrm>
            <a:custGeom>
              <a:rect b="b" l="l" r="r" t="t"/>
              <a:pathLst>
                <a:path extrusionOk="0" h="3271" w="2680">
                  <a:moveTo>
                    <a:pt x="1" y="0"/>
                  </a:moveTo>
                  <a:lnTo>
                    <a:pt x="1" y="1935"/>
                  </a:lnTo>
                  <a:cubicBezTo>
                    <a:pt x="1" y="2671"/>
                    <a:pt x="599" y="3271"/>
                    <a:pt x="1336" y="3271"/>
                  </a:cubicBezTo>
                  <a:lnTo>
                    <a:pt x="1342" y="3271"/>
                  </a:lnTo>
                  <a:cubicBezTo>
                    <a:pt x="2079" y="3271"/>
                    <a:pt x="2679" y="2673"/>
                    <a:pt x="2679" y="1935"/>
                  </a:cubicBezTo>
                  <a:lnTo>
                    <a:pt x="26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44"/>
            <p:cNvSpPr/>
            <p:nvPr/>
          </p:nvSpPr>
          <p:spPr>
            <a:xfrm>
              <a:off x="6933994" y="1996199"/>
              <a:ext cx="78050" cy="78112"/>
            </a:xfrm>
            <a:custGeom>
              <a:rect b="b" l="l" r="r" t="t"/>
              <a:pathLst>
                <a:path extrusionOk="0" h="2497" w="2495">
                  <a:moveTo>
                    <a:pt x="1246" y="1"/>
                  </a:moveTo>
                  <a:cubicBezTo>
                    <a:pt x="558" y="1"/>
                    <a:pt x="0" y="559"/>
                    <a:pt x="0" y="1248"/>
                  </a:cubicBezTo>
                  <a:cubicBezTo>
                    <a:pt x="0" y="1939"/>
                    <a:pt x="557" y="2497"/>
                    <a:pt x="1246" y="2497"/>
                  </a:cubicBezTo>
                  <a:cubicBezTo>
                    <a:pt x="1937" y="2497"/>
                    <a:pt x="2495" y="1938"/>
                    <a:pt x="2495" y="1248"/>
                  </a:cubicBezTo>
                  <a:cubicBezTo>
                    <a:pt x="2495" y="560"/>
                    <a:pt x="1936" y="1"/>
                    <a:pt x="12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44"/>
            <p:cNvSpPr/>
            <p:nvPr/>
          </p:nvSpPr>
          <p:spPr>
            <a:xfrm>
              <a:off x="6959114" y="2100557"/>
              <a:ext cx="27716" cy="30845"/>
            </a:xfrm>
            <a:custGeom>
              <a:rect b="b" l="l" r="r" t="t"/>
              <a:pathLst>
                <a:path extrusionOk="0" h="986" w="886">
                  <a:moveTo>
                    <a:pt x="0" y="1"/>
                  </a:moveTo>
                  <a:lnTo>
                    <a:pt x="0" y="986"/>
                  </a:lnTo>
                  <a:cubicBezTo>
                    <a:pt x="143" y="957"/>
                    <a:pt x="289" y="941"/>
                    <a:pt x="439" y="941"/>
                  </a:cubicBezTo>
                  <a:lnTo>
                    <a:pt x="446" y="941"/>
                  </a:lnTo>
                  <a:cubicBezTo>
                    <a:pt x="597" y="941"/>
                    <a:pt x="744" y="957"/>
                    <a:pt x="885" y="986"/>
                  </a:cubicBezTo>
                  <a:lnTo>
                    <a:pt x="885" y="1"/>
                  </a:lnTo>
                  <a:cubicBezTo>
                    <a:pt x="745" y="30"/>
                    <a:pt x="596" y="47"/>
                    <a:pt x="443" y="47"/>
                  </a:cubicBezTo>
                  <a:cubicBezTo>
                    <a:pt x="292" y="47"/>
                    <a:pt x="144" y="30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9" name="Google Shape;349;p44"/>
          <p:cNvGrpSpPr/>
          <p:nvPr/>
        </p:nvGrpSpPr>
        <p:grpSpPr>
          <a:xfrm flipH="1">
            <a:off x="6302455" y="3733410"/>
            <a:ext cx="720562" cy="775716"/>
            <a:chOff x="5210297" y="4190166"/>
            <a:chExt cx="418153" cy="418153"/>
          </a:xfrm>
        </p:grpSpPr>
        <p:sp>
          <p:nvSpPr>
            <p:cNvPr id="350" name="Google Shape;350;p44"/>
            <p:cNvSpPr/>
            <p:nvPr/>
          </p:nvSpPr>
          <p:spPr>
            <a:xfrm>
              <a:off x="5232257" y="4440613"/>
              <a:ext cx="67257" cy="31971"/>
            </a:xfrm>
            <a:custGeom>
              <a:rect b="b" l="l" r="r" t="t"/>
              <a:pathLst>
                <a:path extrusionOk="0" h="1022" w="2150">
                  <a:moveTo>
                    <a:pt x="391" y="1"/>
                  </a:moveTo>
                  <a:cubicBezTo>
                    <a:pt x="176" y="1"/>
                    <a:pt x="0" y="175"/>
                    <a:pt x="0" y="393"/>
                  </a:cubicBezTo>
                  <a:lnTo>
                    <a:pt x="0" y="1021"/>
                  </a:lnTo>
                  <a:cubicBezTo>
                    <a:pt x="125" y="986"/>
                    <a:pt x="257" y="969"/>
                    <a:pt x="393" y="969"/>
                  </a:cubicBezTo>
                  <a:cubicBezTo>
                    <a:pt x="529" y="969"/>
                    <a:pt x="660" y="989"/>
                    <a:pt x="784" y="1021"/>
                  </a:cubicBezTo>
                  <a:lnTo>
                    <a:pt x="784" y="784"/>
                  </a:lnTo>
                  <a:lnTo>
                    <a:pt x="2149" y="784"/>
                  </a:lnTo>
                  <a:lnTo>
                    <a:pt x="21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44"/>
            <p:cNvSpPr/>
            <p:nvPr/>
          </p:nvSpPr>
          <p:spPr>
            <a:xfrm>
              <a:off x="5378878" y="4357746"/>
              <a:ext cx="81178" cy="84838"/>
            </a:xfrm>
            <a:custGeom>
              <a:rect b="b" l="l" r="r" t="t"/>
              <a:pathLst>
                <a:path extrusionOk="0" h="2712" w="2595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lnTo>
                    <a:pt x="0" y="2349"/>
                  </a:lnTo>
                  <a:cubicBezTo>
                    <a:pt x="0" y="2387"/>
                    <a:pt x="16" y="2423"/>
                    <a:pt x="42" y="2450"/>
                  </a:cubicBezTo>
                  <a:lnTo>
                    <a:pt x="262" y="2669"/>
                  </a:lnTo>
                  <a:cubicBezTo>
                    <a:pt x="289" y="2696"/>
                    <a:pt x="324" y="2711"/>
                    <a:pt x="363" y="2711"/>
                  </a:cubicBezTo>
                  <a:lnTo>
                    <a:pt x="2450" y="2711"/>
                  </a:lnTo>
                  <a:cubicBezTo>
                    <a:pt x="2530" y="2711"/>
                    <a:pt x="2594" y="2648"/>
                    <a:pt x="2594" y="2568"/>
                  </a:cubicBezTo>
                  <a:lnTo>
                    <a:pt x="2594" y="313"/>
                  </a:lnTo>
                  <a:cubicBezTo>
                    <a:pt x="2594" y="274"/>
                    <a:pt x="2579" y="238"/>
                    <a:pt x="2551" y="211"/>
                  </a:cubicBezTo>
                  <a:lnTo>
                    <a:pt x="2382" y="42"/>
                  </a:lnTo>
                  <a:cubicBezTo>
                    <a:pt x="2355" y="15"/>
                    <a:pt x="2320" y="0"/>
                    <a:pt x="22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44"/>
            <p:cNvSpPr/>
            <p:nvPr/>
          </p:nvSpPr>
          <p:spPr>
            <a:xfrm>
              <a:off x="5273206" y="4552042"/>
              <a:ext cx="44140" cy="44140"/>
            </a:xfrm>
            <a:custGeom>
              <a:rect b="b" l="l" r="r" t="t"/>
              <a:pathLst>
                <a:path extrusionOk="0" h="1411" w="1411">
                  <a:moveTo>
                    <a:pt x="706" y="0"/>
                  </a:moveTo>
                  <a:cubicBezTo>
                    <a:pt x="316" y="0"/>
                    <a:pt x="0" y="315"/>
                    <a:pt x="0" y="705"/>
                  </a:cubicBezTo>
                  <a:cubicBezTo>
                    <a:pt x="0" y="1095"/>
                    <a:pt x="316" y="1411"/>
                    <a:pt x="706" y="1411"/>
                  </a:cubicBezTo>
                  <a:cubicBezTo>
                    <a:pt x="1096" y="1411"/>
                    <a:pt x="1411" y="1095"/>
                    <a:pt x="1411" y="705"/>
                  </a:cubicBezTo>
                  <a:cubicBezTo>
                    <a:pt x="1411" y="315"/>
                    <a:pt x="1096" y="0"/>
                    <a:pt x="7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44"/>
            <p:cNvSpPr/>
            <p:nvPr/>
          </p:nvSpPr>
          <p:spPr>
            <a:xfrm>
              <a:off x="5570359" y="4499956"/>
              <a:ext cx="47518" cy="44171"/>
            </a:xfrm>
            <a:custGeom>
              <a:rect b="b" l="l" r="r" t="t"/>
              <a:pathLst>
                <a:path extrusionOk="0" h="1412" w="1519">
                  <a:moveTo>
                    <a:pt x="759" y="1"/>
                  </a:moveTo>
                  <a:cubicBezTo>
                    <a:pt x="722" y="1"/>
                    <a:pt x="684" y="4"/>
                    <a:pt x="646" y="10"/>
                  </a:cubicBezTo>
                  <a:cubicBezTo>
                    <a:pt x="262" y="72"/>
                    <a:pt x="0" y="434"/>
                    <a:pt x="64" y="819"/>
                  </a:cubicBezTo>
                  <a:cubicBezTo>
                    <a:pt x="120" y="1165"/>
                    <a:pt x="418" y="1411"/>
                    <a:pt x="757" y="1411"/>
                  </a:cubicBezTo>
                  <a:cubicBezTo>
                    <a:pt x="795" y="1411"/>
                    <a:pt x="833" y="1408"/>
                    <a:pt x="872" y="1402"/>
                  </a:cubicBezTo>
                  <a:cubicBezTo>
                    <a:pt x="1257" y="1339"/>
                    <a:pt x="1518" y="978"/>
                    <a:pt x="1456" y="593"/>
                  </a:cubicBezTo>
                  <a:cubicBezTo>
                    <a:pt x="1400" y="247"/>
                    <a:pt x="1100" y="1"/>
                    <a:pt x="7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44"/>
            <p:cNvSpPr/>
            <p:nvPr/>
          </p:nvSpPr>
          <p:spPr>
            <a:xfrm>
              <a:off x="5210297" y="4388747"/>
              <a:ext cx="89249" cy="24557"/>
            </a:xfrm>
            <a:custGeom>
              <a:rect b="b" l="l" r="r" t="t"/>
              <a:pathLst>
                <a:path extrusionOk="0" h="785" w="2853">
                  <a:moveTo>
                    <a:pt x="394" y="1"/>
                  </a:moveTo>
                  <a:cubicBezTo>
                    <a:pt x="177" y="1"/>
                    <a:pt x="1" y="176"/>
                    <a:pt x="1" y="394"/>
                  </a:cubicBezTo>
                  <a:cubicBezTo>
                    <a:pt x="1" y="609"/>
                    <a:pt x="177" y="785"/>
                    <a:pt x="394" y="785"/>
                  </a:cubicBezTo>
                  <a:lnTo>
                    <a:pt x="2852" y="785"/>
                  </a:lnTo>
                  <a:lnTo>
                    <a:pt x="28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44"/>
            <p:cNvSpPr/>
            <p:nvPr/>
          </p:nvSpPr>
          <p:spPr>
            <a:xfrm>
              <a:off x="5222466" y="4495452"/>
              <a:ext cx="44171" cy="44171"/>
            </a:xfrm>
            <a:custGeom>
              <a:rect b="b" l="l" r="r" t="t"/>
              <a:pathLst>
                <a:path extrusionOk="0" h="1412" w="1412">
                  <a:moveTo>
                    <a:pt x="705" y="1"/>
                  </a:moveTo>
                  <a:cubicBezTo>
                    <a:pt x="317" y="1"/>
                    <a:pt x="1" y="317"/>
                    <a:pt x="1" y="707"/>
                  </a:cubicBezTo>
                  <a:cubicBezTo>
                    <a:pt x="1" y="1096"/>
                    <a:pt x="317" y="1411"/>
                    <a:pt x="705" y="1411"/>
                  </a:cubicBezTo>
                  <a:cubicBezTo>
                    <a:pt x="1095" y="1411"/>
                    <a:pt x="1411" y="1094"/>
                    <a:pt x="1411" y="707"/>
                  </a:cubicBezTo>
                  <a:cubicBezTo>
                    <a:pt x="1411" y="317"/>
                    <a:pt x="1095" y="1"/>
                    <a:pt x="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44"/>
            <p:cNvSpPr/>
            <p:nvPr/>
          </p:nvSpPr>
          <p:spPr>
            <a:xfrm>
              <a:off x="5222466" y="4253638"/>
              <a:ext cx="44171" cy="44140"/>
            </a:xfrm>
            <a:custGeom>
              <a:rect b="b" l="l" r="r" t="t"/>
              <a:pathLst>
                <a:path extrusionOk="0" h="1411" w="1412">
                  <a:moveTo>
                    <a:pt x="705" y="0"/>
                  </a:moveTo>
                  <a:cubicBezTo>
                    <a:pt x="317" y="0"/>
                    <a:pt x="1" y="315"/>
                    <a:pt x="1" y="705"/>
                  </a:cubicBezTo>
                  <a:cubicBezTo>
                    <a:pt x="1" y="1095"/>
                    <a:pt x="317" y="1411"/>
                    <a:pt x="705" y="1411"/>
                  </a:cubicBezTo>
                  <a:cubicBezTo>
                    <a:pt x="1095" y="1411"/>
                    <a:pt x="1411" y="1095"/>
                    <a:pt x="1411" y="705"/>
                  </a:cubicBezTo>
                  <a:cubicBezTo>
                    <a:pt x="1411" y="315"/>
                    <a:pt x="1095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44"/>
            <p:cNvSpPr/>
            <p:nvPr/>
          </p:nvSpPr>
          <p:spPr>
            <a:xfrm>
              <a:off x="5324040" y="4300155"/>
              <a:ext cx="190729" cy="198206"/>
            </a:xfrm>
            <a:custGeom>
              <a:rect b="b" l="l" r="r" t="t"/>
              <a:pathLst>
                <a:path extrusionOk="0" h="6336" w="6097">
                  <a:moveTo>
                    <a:pt x="4256" y="1058"/>
                  </a:moveTo>
                  <a:cubicBezTo>
                    <a:pt x="4360" y="1058"/>
                    <a:pt x="4460" y="1099"/>
                    <a:pt x="4533" y="1172"/>
                  </a:cubicBezTo>
                  <a:lnTo>
                    <a:pt x="5015" y="1654"/>
                  </a:lnTo>
                  <a:cubicBezTo>
                    <a:pt x="5088" y="1728"/>
                    <a:pt x="5129" y="1828"/>
                    <a:pt x="5129" y="1931"/>
                  </a:cubicBezTo>
                  <a:lnTo>
                    <a:pt x="5129" y="4942"/>
                  </a:lnTo>
                  <a:cubicBezTo>
                    <a:pt x="5129" y="5159"/>
                    <a:pt x="4954" y="5334"/>
                    <a:pt x="4738" y="5334"/>
                  </a:cubicBezTo>
                  <a:lnTo>
                    <a:pt x="1894" y="5334"/>
                  </a:lnTo>
                  <a:cubicBezTo>
                    <a:pt x="1790" y="5334"/>
                    <a:pt x="1691" y="5293"/>
                    <a:pt x="1617" y="5219"/>
                  </a:cubicBezTo>
                  <a:lnTo>
                    <a:pt x="1085" y="4688"/>
                  </a:lnTo>
                  <a:cubicBezTo>
                    <a:pt x="1012" y="4614"/>
                    <a:pt x="970" y="4514"/>
                    <a:pt x="970" y="4411"/>
                  </a:cubicBezTo>
                  <a:lnTo>
                    <a:pt x="970" y="1449"/>
                  </a:lnTo>
                  <a:cubicBezTo>
                    <a:pt x="970" y="1233"/>
                    <a:pt x="1145" y="1058"/>
                    <a:pt x="1362" y="1058"/>
                  </a:cubicBezTo>
                  <a:close/>
                  <a:moveTo>
                    <a:pt x="290" y="1"/>
                  </a:moveTo>
                  <a:cubicBezTo>
                    <a:pt x="129" y="1"/>
                    <a:pt x="0" y="130"/>
                    <a:pt x="0" y="290"/>
                  </a:cubicBezTo>
                  <a:lnTo>
                    <a:pt x="0" y="5360"/>
                  </a:lnTo>
                  <a:cubicBezTo>
                    <a:pt x="0" y="5436"/>
                    <a:pt x="31" y="5510"/>
                    <a:pt x="85" y="5565"/>
                  </a:cubicBezTo>
                  <a:lnTo>
                    <a:pt x="771" y="6250"/>
                  </a:lnTo>
                  <a:cubicBezTo>
                    <a:pt x="826" y="6305"/>
                    <a:pt x="899" y="6335"/>
                    <a:pt x="976" y="6335"/>
                  </a:cubicBezTo>
                  <a:lnTo>
                    <a:pt x="5805" y="6335"/>
                  </a:lnTo>
                  <a:cubicBezTo>
                    <a:pt x="5965" y="6335"/>
                    <a:pt x="6094" y="6206"/>
                    <a:pt x="6094" y="6045"/>
                  </a:cubicBezTo>
                  <a:lnTo>
                    <a:pt x="6094" y="875"/>
                  </a:lnTo>
                  <a:cubicBezTo>
                    <a:pt x="6096" y="798"/>
                    <a:pt x="6066" y="724"/>
                    <a:pt x="6010" y="669"/>
                  </a:cubicBezTo>
                  <a:lnTo>
                    <a:pt x="5427" y="85"/>
                  </a:lnTo>
                  <a:cubicBezTo>
                    <a:pt x="5371" y="31"/>
                    <a:pt x="5298" y="1"/>
                    <a:pt x="52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44"/>
            <p:cNvSpPr/>
            <p:nvPr/>
          </p:nvSpPr>
          <p:spPr>
            <a:xfrm>
              <a:off x="5269108" y="4202366"/>
              <a:ext cx="44140" cy="44140"/>
            </a:xfrm>
            <a:custGeom>
              <a:rect b="b" l="l" r="r" t="t"/>
              <a:pathLst>
                <a:path extrusionOk="0" h="1411" w="1411">
                  <a:moveTo>
                    <a:pt x="707" y="0"/>
                  </a:moveTo>
                  <a:cubicBezTo>
                    <a:pt x="706" y="0"/>
                    <a:pt x="705" y="0"/>
                    <a:pt x="705" y="0"/>
                  </a:cubicBezTo>
                  <a:cubicBezTo>
                    <a:pt x="315" y="0"/>
                    <a:pt x="0" y="316"/>
                    <a:pt x="0" y="706"/>
                  </a:cubicBezTo>
                  <a:cubicBezTo>
                    <a:pt x="0" y="1096"/>
                    <a:pt x="315" y="1411"/>
                    <a:pt x="705" y="1411"/>
                  </a:cubicBezTo>
                  <a:cubicBezTo>
                    <a:pt x="1095" y="1411"/>
                    <a:pt x="1411" y="1096"/>
                    <a:pt x="1411" y="706"/>
                  </a:cubicBezTo>
                  <a:cubicBezTo>
                    <a:pt x="1411" y="317"/>
                    <a:pt x="1095" y="0"/>
                    <a:pt x="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44"/>
            <p:cNvSpPr/>
            <p:nvPr/>
          </p:nvSpPr>
          <p:spPr>
            <a:xfrm>
              <a:off x="5232257" y="4320614"/>
              <a:ext cx="67289" cy="37320"/>
            </a:xfrm>
            <a:custGeom>
              <a:rect b="b" l="l" r="r" t="t"/>
              <a:pathLst>
                <a:path extrusionOk="0" h="1193" w="2151">
                  <a:moveTo>
                    <a:pt x="1" y="0"/>
                  </a:moveTo>
                  <a:lnTo>
                    <a:pt x="1" y="799"/>
                  </a:lnTo>
                  <a:cubicBezTo>
                    <a:pt x="0" y="1016"/>
                    <a:pt x="176" y="1192"/>
                    <a:pt x="392" y="1192"/>
                  </a:cubicBezTo>
                  <a:lnTo>
                    <a:pt x="2150" y="1192"/>
                  </a:lnTo>
                  <a:lnTo>
                    <a:pt x="2150" y="408"/>
                  </a:lnTo>
                  <a:lnTo>
                    <a:pt x="785" y="408"/>
                  </a:lnTo>
                  <a:lnTo>
                    <a:pt x="785" y="0"/>
                  </a:lnTo>
                  <a:cubicBezTo>
                    <a:pt x="661" y="35"/>
                    <a:pt x="529" y="54"/>
                    <a:pt x="394" y="54"/>
                  </a:cubicBezTo>
                  <a:cubicBezTo>
                    <a:pt x="258" y="54"/>
                    <a:pt x="128" y="3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44"/>
            <p:cNvSpPr/>
            <p:nvPr/>
          </p:nvSpPr>
          <p:spPr>
            <a:xfrm>
              <a:off x="5572173" y="4254451"/>
              <a:ext cx="44171" cy="44140"/>
            </a:xfrm>
            <a:custGeom>
              <a:rect b="b" l="l" r="r" t="t"/>
              <a:pathLst>
                <a:path extrusionOk="0" h="1411" w="1412">
                  <a:moveTo>
                    <a:pt x="705" y="0"/>
                  </a:moveTo>
                  <a:cubicBezTo>
                    <a:pt x="316" y="0"/>
                    <a:pt x="1" y="315"/>
                    <a:pt x="1" y="705"/>
                  </a:cubicBezTo>
                  <a:cubicBezTo>
                    <a:pt x="1" y="1095"/>
                    <a:pt x="316" y="1410"/>
                    <a:pt x="705" y="1410"/>
                  </a:cubicBezTo>
                  <a:cubicBezTo>
                    <a:pt x="1095" y="1410"/>
                    <a:pt x="1411" y="1095"/>
                    <a:pt x="1411" y="705"/>
                  </a:cubicBezTo>
                  <a:cubicBezTo>
                    <a:pt x="1411" y="315"/>
                    <a:pt x="1094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44"/>
            <p:cNvSpPr/>
            <p:nvPr/>
          </p:nvSpPr>
          <p:spPr>
            <a:xfrm>
              <a:off x="5515552" y="4202366"/>
              <a:ext cx="44140" cy="44140"/>
            </a:xfrm>
            <a:custGeom>
              <a:rect b="b" l="l" r="r" t="t"/>
              <a:pathLst>
                <a:path extrusionOk="0" h="1411" w="1411">
                  <a:moveTo>
                    <a:pt x="707" y="0"/>
                  </a:moveTo>
                  <a:cubicBezTo>
                    <a:pt x="706" y="0"/>
                    <a:pt x="705" y="0"/>
                    <a:pt x="705" y="0"/>
                  </a:cubicBezTo>
                  <a:cubicBezTo>
                    <a:pt x="315" y="0"/>
                    <a:pt x="0" y="316"/>
                    <a:pt x="0" y="706"/>
                  </a:cubicBezTo>
                  <a:cubicBezTo>
                    <a:pt x="0" y="1096"/>
                    <a:pt x="315" y="1411"/>
                    <a:pt x="705" y="1411"/>
                  </a:cubicBezTo>
                  <a:cubicBezTo>
                    <a:pt x="1095" y="1411"/>
                    <a:pt x="1411" y="1096"/>
                    <a:pt x="1411" y="706"/>
                  </a:cubicBezTo>
                  <a:cubicBezTo>
                    <a:pt x="1411" y="317"/>
                    <a:pt x="1096" y="0"/>
                    <a:pt x="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44"/>
            <p:cNvSpPr/>
            <p:nvPr/>
          </p:nvSpPr>
          <p:spPr>
            <a:xfrm>
              <a:off x="5397617" y="4190166"/>
              <a:ext cx="24588" cy="85526"/>
            </a:xfrm>
            <a:custGeom>
              <a:rect b="b" l="l" r="r" t="t"/>
              <a:pathLst>
                <a:path extrusionOk="0" h="2734" w="786">
                  <a:moveTo>
                    <a:pt x="392" y="0"/>
                  </a:moveTo>
                  <a:cubicBezTo>
                    <a:pt x="176" y="0"/>
                    <a:pt x="0" y="177"/>
                    <a:pt x="0" y="393"/>
                  </a:cubicBezTo>
                  <a:lnTo>
                    <a:pt x="0" y="2733"/>
                  </a:lnTo>
                  <a:lnTo>
                    <a:pt x="785" y="2733"/>
                  </a:lnTo>
                  <a:lnTo>
                    <a:pt x="785" y="393"/>
                  </a:ln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44"/>
            <p:cNvSpPr/>
            <p:nvPr/>
          </p:nvSpPr>
          <p:spPr>
            <a:xfrm>
              <a:off x="5336053" y="4212157"/>
              <a:ext cx="34254" cy="63566"/>
            </a:xfrm>
            <a:custGeom>
              <a:rect b="b" l="l" r="r" t="t"/>
              <a:pathLst>
                <a:path extrusionOk="0" h="2032" w="1095">
                  <a:moveTo>
                    <a:pt x="1" y="0"/>
                  </a:moveTo>
                  <a:cubicBezTo>
                    <a:pt x="35" y="125"/>
                    <a:pt x="53" y="256"/>
                    <a:pt x="53" y="393"/>
                  </a:cubicBezTo>
                  <a:cubicBezTo>
                    <a:pt x="53" y="528"/>
                    <a:pt x="36" y="660"/>
                    <a:pt x="1" y="785"/>
                  </a:cubicBezTo>
                  <a:lnTo>
                    <a:pt x="312" y="785"/>
                  </a:lnTo>
                  <a:lnTo>
                    <a:pt x="312" y="2031"/>
                  </a:lnTo>
                  <a:lnTo>
                    <a:pt x="1094" y="2031"/>
                  </a:lnTo>
                  <a:lnTo>
                    <a:pt x="1094" y="393"/>
                  </a:lnTo>
                  <a:cubicBezTo>
                    <a:pt x="1094" y="176"/>
                    <a:pt x="919" y="0"/>
                    <a:pt x="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44"/>
            <p:cNvSpPr/>
            <p:nvPr/>
          </p:nvSpPr>
          <p:spPr>
            <a:xfrm>
              <a:off x="5408878" y="4522792"/>
              <a:ext cx="24588" cy="85526"/>
            </a:xfrm>
            <a:custGeom>
              <a:rect b="b" l="l" r="r" t="t"/>
              <a:pathLst>
                <a:path extrusionOk="0" h="2734" w="786">
                  <a:moveTo>
                    <a:pt x="0" y="1"/>
                  </a:moveTo>
                  <a:lnTo>
                    <a:pt x="0" y="2342"/>
                  </a:lnTo>
                  <a:cubicBezTo>
                    <a:pt x="0" y="2558"/>
                    <a:pt x="176" y="2733"/>
                    <a:pt x="392" y="2733"/>
                  </a:cubicBezTo>
                  <a:cubicBezTo>
                    <a:pt x="610" y="2733"/>
                    <a:pt x="785" y="2558"/>
                    <a:pt x="785" y="2342"/>
                  </a:cubicBez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44"/>
            <p:cNvSpPr/>
            <p:nvPr/>
          </p:nvSpPr>
          <p:spPr>
            <a:xfrm>
              <a:off x="5460776" y="4522855"/>
              <a:ext cx="35255" cy="63566"/>
            </a:xfrm>
            <a:custGeom>
              <a:rect b="b" l="l" r="r" t="t"/>
              <a:pathLst>
                <a:path extrusionOk="0" h="2032" w="1127">
                  <a:moveTo>
                    <a:pt x="0" y="1"/>
                  </a:moveTo>
                  <a:lnTo>
                    <a:pt x="0" y="1639"/>
                  </a:lnTo>
                  <a:cubicBezTo>
                    <a:pt x="0" y="1855"/>
                    <a:pt x="177" y="2032"/>
                    <a:pt x="392" y="2032"/>
                  </a:cubicBezTo>
                  <a:lnTo>
                    <a:pt x="1126" y="2032"/>
                  </a:lnTo>
                  <a:cubicBezTo>
                    <a:pt x="1092" y="1905"/>
                    <a:pt x="1074" y="1774"/>
                    <a:pt x="1074" y="1638"/>
                  </a:cubicBezTo>
                  <a:cubicBezTo>
                    <a:pt x="1074" y="1503"/>
                    <a:pt x="1093" y="1371"/>
                    <a:pt x="1126" y="1247"/>
                  </a:cubicBezTo>
                  <a:lnTo>
                    <a:pt x="784" y="1247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44"/>
            <p:cNvSpPr/>
            <p:nvPr/>
          </p:nvSpPr>
          <p:spPr>
            <a:xfrm>
              <a:off x="5340151" y="4522761"/>
              <a:ext cx="37821" cy="63566"/>
            </a:xfrm>
            <a:custGeom>
              <a:rect b="b" l="l" r="r" t="t"/>
              <a:pathLst>
                <a:path extrusionOk="0" h="2032" w="1209">
                  <a:moveTo>
                    <a:pt x="427" y="1"/>
                  </a:moveTo>
                  <a:lnTo>
                    <a:pt x="427" y="2"/>
                  </a:lnTo>
                  <a:lnTo>
                    <a:pt x="427" y="1249"/>
                  </a:lnTo>
                  <a:lnTo>
                    <a:pt x="0" y="1249"/>
                  </a:lnTo>
                  <a:cubicBezTo>
                    <a:pt x="35" y="1373"/>
                    <a:pt x="53" y="1506"/>
                    <a:pt x="53" y="1640"/>
                  </a:cubicBezTo>
                  <a:cubicBezTo>
                    <a:pt x="53" y="1775"/>
                    <a:pt x="34" y="1907"/>
                    <a:pt x="0" y="2032"/>
                  </a:cubicBezTo>
                  <a:lnTo>
                    <a:pt x="818" y="2032"/>
                  </a:lnTo>
                  <a:cubicBezTo>
                    <a:pt x="1034" y="2032"/>
                    <a:pt x="1209" y="1856"/>
                    <a:pt x="1209" y="1640"/>
                  </a:cubicBezTo>
                  <a:lnTo>
                    <a:pt x="12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44"/>
            <p:cNvSpPr/>
            <p:nvPr/>
          </p:nvSpPr>
          <p:spPr>
            <a:xfrm>
              <a:off x="5539201" y="4440613"/>
              <a:ext cx="67289" cy="36475"/>
            </a:xfrm>
            <a:custGeom>
              <a:rect b="b" l="l" r="r" t="t"/>
              <a:pathLst>
                <a:path extrusionOk="0" h="1166" w="2151">
                  <a:moveTo>
                    <a:pt x="0" y="1"/>
                  </a:moveTo>
                  <a:lnTo>
                    <a:pt x="0" y="784"/>
                  </a:lnTo>
                  <a:lnTo>
                    <a:pt x="1365" y="784"/>
                  </a:lnTo>
                  <a:lnTo>
                    <a:pt x="1365" y="1166"/>
                  </a:lnTo>
                  <a:cubicBezTo>
                    <a:pt x="1491" y="1132"/>
                    <a:pt x="1622" y="1114"/>
                    <a:pt x="1757" y="1114"/>
                  </a:cubicBezTo>
                  <a:cubicBezTo>
                    <a:pt x="1893" y="1114"/>
                    <a:pt x="2024" y="1132"/>
                    <a:pt x="2149" y="1166"/>
                  </a:cubicBezTo>
                  <a:lnTo>
                    <a:pt x="2149" y="394"/>
                  </a:lnTo>
                  <a:cubicBezTo>
                    <a:pt x="2150" y="175"/>
                    <a:pt x="1975" y="1"/>
                    <a:pt x="17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44"/>
            <p:cNvSpPr/>
            <p:nvPr/>
          </p:nvSpPr>
          <p:spPr>
            <a:xfrm>
              <a:off x="5516584" y="4552010"/>
              <a:ext cx="48488" cy="44171"/>
            </a:xfrm>
            <a:custGeom>
              <a:rect b="b" l="l" r="r" t="t"/>
              <a:pathLst>
                <a:path extrusionOk="0" h="1412" w="1550">
                  <a:moveTo>
                    <a:pt x="776" y="0"/>
                  </a:moveTo>
                  <a:cubicBezTo>
                    <a:pt x="595" y="0"/>
                    <a:pt x="415" y="69"/>
                    <a:pt x="277" y="207"/>
                  </a:cubicBezTo>
                  <a:cubicBezTo>
                    <a:pt x="1" y="483"/>
                    <a:pt x="1" y="930"/>
                    <a:pt x="277" y="1204"/>
                  </a:cubicBezTo>
                  <a:cubicBezTo>
                    <a:pt x="415" y="1342"/>
                    <a:pt x="595" y="1411"/>
                    <a:pt x="776" y="1411"/>
                  </a:cubicBezTo>
                  <a:cubicBezTo>
                    <a:pt x="956" y="1411"/>
                    <a:pt x="1137" y="1342"/>
                    <a:pt x="1275" y="1204"/>
                  </a:cubicBezTo>
                  <a:cubicBezTo>
                    <a:pt x="1550" y="930"/>
                    <a:pt x="1550" y="483"/>
                    <a:pt x="1275" y="207"/>
                  </a:cubicBezTo>
                  <a:cubicBezTo>
                    <a:pt x="1137" y="69"/>
                    <a:pt x="956" y="0"/>
                    <a:pt x="7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4"/>
            <p:cNvSpPr/>
            <p:nvPr/>
          </p:nvSpPr>
          <p:spPr>
            <a:xfrm>
              <a:off x="5539232" y="4385243"/>
              <a:ext cx="89218" cy="24525"/>
            </a:xfrm>
            <a:custGeom>
              <a:rect b="b" l="l" r="r" t="t"/>
              <a:pathLst>
                <a:path extrusionOk="0" h="784" w="2852">
                  <a:moveTo>
                    <a:pt x="0" y="0"/>
                  </a:moveTo>
                  <a:lnTo>
                    <a:pt x="0" y="784"/>
                  </a:lnTo>
                  <a:lnTo>
                    <a:pt x="2460" y="784"/>
                  </a:lnTo>
                  <a:cubicBezTo>
                    <a:pt x="2676" y="784"/>
                    <a:pt x="2852" y="608"/>
                    <a:pt x="2852" y="391"/>
                  </a:cubicBezTo>
                  <a:cubicBezTo>
                    <a:pt x="2851" y="175"/>
                    <a:pt x="2675" y="0"/>
                    <a:pt x="2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44"/>
            <p:cNvSpPr/>
            <p:nvPr/>
          </p:nvSpPr>
          <p:spPr>
            <a:xfrm>
              <a:off x="5452987" y="4212126"/>
              <a:ext cx="39697" cy="63566"/>
            </a:xfrm>
            <a:custGeom>
              <a:rect b="b" l="l" r="r" t="t"/>
              <a:pathLst>
                <a:path extrusionOk="0" h="2032" w="1269">
                  <a:moveTo>
                    <a:pt x="393" y="0"/>
                  </a:moveTo>
                  <a:cubicBezTo>
                    <a:pt x="176" y="0"/>
                    <a:pt x="1" y="175"/>
                    <a:pt x="1" y="393"/>
                  </a:cubicBezTo>
                  <a:lnTo>
                    <a:pt x="1" y="2031"/>
                  </a:lnTo>
                  <a:lnTo>
                    <a:pt x="786" y="2031"/>
                  </a:lnTo>
                  <a:lnTo>
                    <a:pt x="786" y="785"/>
                  </a:lnTo>
                  <a:lnTo>
                    <a:pt x="1269" y="785"/>
                  </a:lnTo>
                  <a:cubicBezTo>
                    <a:pt x="1234" y="661"/>
                    <a:pt x="1216" y="528"/>
                    <a:pt x="1216" y="393"/>
                  </a:cubicBezTo>
                  <a:cubicBezTo>
                    <a:pt x="1216" y="256"/>
                    <a:pt x="1234" y="126"/>
                    <a:pt x="1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4"/>
            <p:cNvSpPr/>
            <p:nvPr/>
          </p:nvSpPr>
          <p:spPr>
            <a:xfrm>
              <a:off x="5539232" y="4321396"/>
              <a:ext cx="67257" cy="36538"/>
            </a:xfrm>
            <a:custGeom>
              <a:rect b="b" l="l" r="r" t="t"/>
              <a:pathLst>
                <a:path extrusionOk="0" h="1168" w="2150">
                  <a:moveTo>
                    <a:pt x="1366" y="1"/>
                  </a:moveTo>
                  <a:lnTo>
                    <a:pt x="1366" y="383"/>
                  </a:lnTo>
                  <a:lnTo>
                    <a:pt x="0" y="383"/>
                  </a:lnTo>
                  <a:lnTo>
                    <a:pt x="0" y="1167"/>
                  </a:lnTo>
                  <a:lnTo>
                    <a:pt x="1758" y="1167"/>
                  </a:lnTo>
                  <a:cubicBezTo>
                    <a:pt x="1974" y="1167"/>
                    <a:pt x="2149" y="991"/>
                    <a:pt x="2149" y="774"/>
                  </a:cubicBezTo>
                  <a:lnTo>
                    <a:pt x="2149" y="1"/>
                  </a:lnTo>
                  <a:cubicBezTo>
                    <a:pt x="2025" y="36"/>
                    <a:pt x="1893" y="54"/>
                    <a:pt x="1757" y="54"/>
                  </a:cubicBezTo>
                  <a:cubicBezTo>
                    <a:pt x="1621" y="54"/>
                    <a:pt x="1491" y="36"/>
                    <a:pt x="13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5"/>
          <p:cNvSpPr txBox="1"/>
          <p:nvPr>
            <p:ph idx="2" type="title"/>
          </p:nvPr>
        </p:nvSpPr>
        <p:spPr>
          <a:xfrm>
            <a:off x="1169175" y="1677075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</a:t>
            </a:r>
            <a:endParaRPr/>
          </a:p>
        </p:txBody>
      </p:sp>
      <p:sp>
        <p:nvSpPr>
          <p:cNvPr id="377" name="Google Shape;377;p45"/>
          <p:cNvSpPr txBox="1"/>
          <p:nvPr>
            <p:ph idx="1" type="subTitle"/>
          </p:nvPr>
        </p:nvSpPr>
        <p:spPr>
          <a:xfrm>
            <a:off x="720000" y="2270475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VR: Inmersión total en un entorno digital.</a:t>
            </a:r>
            <a:endParaRPr/>
          </a:p>
        </p:txBody>
      </p:sp>
      <p:sp>
        <p:nvSpPr>
          <p:cNvPr id="378" name="Google Shape;378;p45"/>
          <p:cNvSpPr txBox="1"/>
          <p:nvPr>
            <p:ph idx="4" type="title"/>
          </p:nvPr>
        </p:nvSpPr>
        <p:spPr>
          <a:xfrm>
            <a:off x="3823363" y="1724750"/>
            <a:ext cx="1356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</a:t>
            </a:r>
            <a:endParaRPr/>
          </a:p>
        </p:txBody>
      </p:sp>
      <p:sp>
        <p:nvSpPr>
          <p:cNvPr id="379" name="Google Shape;379;p45"/>
          <p:cNvSpPr txBox="1"/>
          <p:nvPr>
            <p:ph idx="5" type="subTitle"/>
          </p:nvPr>
        </p:nvSpPr>
        <p:spPr>
          <a:xfrm>
            <a:off x="3407063" y="2270475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AR: Añade elementos digitales al mundo real.</a:t>
            </a:r>
            <a:endParaRPr/>
          </a:p>
        </p:txBody>
      </p:sp>
      <p:sp>
        <p:nvSpPr>
          <p:cNvPr id="380" name="Google Shape;380;p45"/>
          <p:cNvSpPr txBox="1"/>
          <p:nvPr>
            <p:ph idx="6" type="title"/>
          </p:nvPr>
        </p:nvSpPr>
        <p:spPr>
          <a:xfrm>
            <a:off x="805350" y="3028450"/>
            <a:ext cx="2486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Ejemplos</a:t>
            </a:r>
            <a:endParaRPr/>
          </a:p>
        </p:txBody>
      </p:sp>
      <p:sp>
        <p:nvSpPr>
          <p:cNvPr id="381" name="Google Shape;381;p45"/>
          <p:cNvSpPr txBox="1"/>
          <p:nvPr>
            <p:ph idx="8" type="subTitle"/>
          </p:nvPr>
        </p:nvSpPr>
        <p:spPr>
          <a:xfrm>
            <a:off x="805350" y="3556150"/>
            <a:ext cx="24867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Oculus Rift, HTC Vive, PlayStation VR.</a:t>
            </a:r>
            <a:endParaRPr/>
          </a:p>
        </p:txBody>
      </p:sp>
      <p:sp>
        <p:nvSpPr>
          <p:cNvPr id="382" name="Google Shape;382;p45"/>
          <p:cNvSpPr txBox="1"/>
          <p:nvPr>
            <p:ph idx="15" type="title"/>
          </p:nvPr>
        </p:nvSpPr>
        <p:spPr>
          <a:xfrm>
            <a:off x="1859350" y="5874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Diferencias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6"/>
          <p:cNvSpPr txBox="1"/>
          <p:nvPr>
            <p:ph type="title"/>
          </p:nvPr>
        </p:nvSpPr>
        <p:spPr>
          <a:xfrm>
            <a:off x="1900300" y="790125"/>
            <a:ext cx="5442000" cy="12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Características Principales de la VR</a:t>
            </a:r>
            <a:endParaRPr sz="3600"/>
          </a:p>
        </p:txBody>
      </p:sp>
      <p:sp>
        <p:nvSpPr>
          <p:cNvPr id="388" name="Google Shape;388;p46"/>
          <p:cNvSpPr txBox="1"/>
          <p:nvPr/>
        </p:nvSpPr>
        <p:spPr>
          <a:xfrm>
            <a:off x="1517825" y="2212950"/>
            <a:ext cx="6469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hakra Petch"/>
              <a:buChar char="●"/>
            </a:pPr>
            <a:r>
              <a:rPr lang="en" sz="1600">
                <a:solidFill>
                  <a:srgbClr val="F2F2F2"/>
                </a:solidFill>
                <a:latin typeface="Chakra Petch"/>
                <a:ea typeface="Chakra Petch"/>
                <a:cs typeface="Chakra Petch"/>
                <a:sym typeface="Chakra Petch"/>
              </a:rPr>
              <a:t>Inmersión total: Combinación de estímulos visuales, auditivos y hápticos.</a:t>
            </a:r>
            <a:endParaRPr sz="1600">
              <a:solidFill>
                <a:srgbClr val="F2F2F2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hakra Petch"/>
              <a:buChar char="●"/>
            </a:pPr>
            <a:r>
              <a:rPr lang="en" sz="1600">
                <a:solidFill>
                  <a:srgbClr val="F2F2F2"/>
                </a:solidFill>
                <a:latin typeface="Chakra Petch"/>
                <a:ea typeface="Chakra Petch"/>
                <a:cs typeface="Chakra Petch"/>
                <a:sym typeface="Chakra Petch"/>
              </a:rPr>
              <a:t>Interactividad: Los usuarios pueden observar y manipular el entorno virtual.</a:t>
            </a:r>
            <a:endParaRPr sz="1600">
              <a:solidFill>
                <a:srgbClr val="F2F2F2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hakra Petch"/>
              <a:buChar char="●"/>
            </a:pPr>
            <a:r>
              <a:rPr lang="en" sz="1600">
                <a:solidFill>
                  <a:srgbClr val="F2F2F2"/>
                </a:solidFill>
                <a:latin typeface="Chakra Petch"/>
                <a:ea typeface="Chakra Petch"/>
                <a:cs typeface="Chakra Petch"/>
                <a:sym typeface="Chakra Petch"/>
              </a:rPr>
              <a:t>Precisión: Simulaciones detalladas útiles para formación y diseño.</a:t>
            </a:r>
            <a:endParaRPr sz="1600">
              <a:solidFill>
                <a:srgbClr val="F2F2F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7"/>
          <p:cNvSpPr txBox="1"/>
          <p:nvPr>
            <p:ph idx="2" type="title"/>
          </p:nvPr>
        </p:nvSpPr>
        <p:spPr>
          <a:xfrm>
            <a:off x="2106950" y="964375"/>
            <a:ext cx="4831500" cy="9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Orbitron"/>
                <a:ea typeface="Orbitron"/>
                <a:cs typeface="Orbitron"/>
                <a:sym typeface="Orbitron"/>
              </a:rPr>
              <a:t>Aplicaciones de la Realidad Virtual</a:t>
            </a:r>
            <a:endParaRPr b="1" sz="3600">
              <a:latin typeface="Orbitron"/>
              <a:ea typeface="Orbitron"/>
              <a:cs typeface="Orbitron"/>
              <a:sym typeface="Orbitron"/>
            </a:endParaRPr>
          </a:p>
        </p:txBody>
      </p:sp>
      <p:sp>
        <p:nvSpPr>
          <p:cNvPr id="394" name="Google Shape;394;p47"/>
          <p:cNvSpPr txBox="1"/>
          <p:nvPr/>
        </p:nvSpPr>
        <p:spPr>
          <a:xfrm>
            <a:off x="1880900" y="2284150"/>
            <a:ext cx="5283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hakra Petch"/>
              <a:buChar char="●"/>
            </a:pPr>
            <a:r>
              <a:rPr lang="en" sz="1600">
                <a:solidFill>
                  <a:srgbClr val="F2F2F2"/>
                </a:solidFill>
                <a:latin typeface="Chakra Petch"/>
                <a:ea typeface="Chakra Petch"/>
                <a:cs typeface="Chakra Petch"/>
                <a:sym typeface="Chakra Petch"/>
              </a:rPr>
              <a:t>Entretenimiento: Impacto en videojuegos, experiencias inmersivas.</a:t>
            </a:r>
            <a:endParaRPr sz="1600">
              <a:solidFill>
                <a:srgbClr val="F2F2F2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hakra Petch"/>
              <a:buChar char="●"/>
            </a:pPr>
            <a:r>
              <a:rPr lang="en" sz="1600">
                <a:solidFill>
                  <a:srgbClr val="F2F2F2"/>
                </a:solidFill>
                <a:latin typeface="Chakra Petch"/>
                <a:ea typeface="Chakra Petch"/>
                <a:cs typeface="Chakra Petch"/>
                <a:sym typeface="Chakra Petch"/>
              </a:rPr>
              <a:t>Educación: Aprendizaje interactivo, simulaciones complejas.</a:t>
            </a:r>
            <a:endParaRPr sz="1600">
              <a:solidFill>
                <a:srgbClr val="F2F2F2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Chakra Petch"/>
              <a:buChar char="●"/>
            </a:pPr>
            <a:r>
              <a:rPr lang="en" sz="1600">
                <a:solidFill>
                  <a:srgbClr val="F2F2F2"/>
                </a:solidFill>
                <a:latin typeface="Chakra Petch"/>
                <a:ea typeface="Chakra Petch"/>
                <a:cs typeface="Chakra Petch"/>
                <a:sym typeface="Chakra Petch"/>
              </a:rPr>
              <a:t>Medicina: Práctica de cirugías, terapias psicológicas.</a:t>
            </a:r>
            <a:endParaRPr sz="1600">
              <a:solidFill>
                <a:srgbClr val="F2F2F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8"/>
          <p:cNvSpPr txBox="1"/>
          <p:nvPr>
            <p:ph type="title"/>
          </p:nvPr>
        </p:nvSpPr>
        <p:spPr>
          <a:xfrm>
            <a:off x="715100" y="1120350"/>
            <a:ext cx="654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realidad virtual también </a:t>
            </a:r>
            <a:r>
              <a:rPr lang="en"/>
              <a:t>afectó</a:t>
            </a:r>
            <a:r>
              <a:rPr lang="en"/>
              <a:t> otras industrias. . . </a:t>
            </a:r>
            <a:endParaRPr/>
          </a:p>
        </p:txBody>
      </p:sp>
      <p:sp>
        <p:nvSpPr>
          <p:cNvPr id="400" name="Google Shape;400;p48"/>
          <p:cNvSpPr txBox="1"/>
          <p:nvPr>
            <p:ph idx="1" type="body"/>
          </p:nvPr>
        </p:nvSpPr>
        <p:spPr>
          <a:xfrm>
            <a:off x="621999" y="2574950"/>
            <a:ext cx="5013600" cy="23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Char char="●"/>
            </a:pPr>
            <a:r>
              <a:rPr lang="en">
                <a:solidFill>
                  <a:srgbClr val="F2F2F2"/>
                </a:solidFill>
              </a:rPr>
              <a:t>Arquitectura y diseño: Simulaciones virtuales de proyectos.</a:t>
            </a:r>
            <a:endParaRPr>
              <a:solidFill>
                <a:srgbClr val="F2F2F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Char char="●"/>
            </a:pPr>
            <a:r>
              <a:rPr lang="en">
                <a:solidFill>
                  <a:srgbClr val="F2F2F2"/>
                </a:solidFill>
              </a:rPr>
              <a:t>Turismo: Visitas virtuales a lugares remotos.</a:t>
            </a:r>
            <a:endParaRPr>
              <a:solidFill>
                <a:srgbClr val="F2F2F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Char char="●"/>
            </a:pPr>
            <a:r>
              <a:rPr lang="en"/>
              <a:t>Mercado laboral: Capacitación con simuladores, teletrabajo y colaboración virtual.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9"/>
          <p:cNvSpPr txBox="1"/>
          <p:nvPr>
            <p:ph idx="1" type="subTitle"/>
          </p:nvPr>
        </p:nvSpPr>
        <p:spPr>
          <a:xfrm>
            <a:off x="1205413" y="2411338"/>
            <a:ext cx="3078300" cy="6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Costo inicial elevado</a:t>
            </a:r>
            <a:endParaRPr/>
          </a:p>
        </p:txBody>
      </p:sp>
      <p:sp>
        <p:nvSpPr>
          <p:cNvPr id="406" name="Google Shape;406;p49"/>
          <p:cNvSpPr txBox="1"/>
          <p:nvPr>
            <p:ph idx="2" type="subTitle"/>
          </p:nvPr>
        </p:nvSpPr>
        <p:spPr>
          <a:xfrm>
            <a:off x="4860288" y="2444125"/>
            <a:ext cx="3078300" cy="6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Problemas de salud</a:t>
            </a:r>
            <a:endParaRPr/>
          </a:p>
        </p:txBody>
      </p:sp>
      <p:sp>
        <p:nvSpPr>
          <p:cNvPr id="407" name="Google Shape;407;p49"/>
          <p:cNvSpPr txBox="1"/>
          <p:nvPr>
            <p:ph idx="3" type="subTitle"/>
          </p:nvPr>
        </p:nvSpPr>
        <p:spPr>
          <a:xfrm>
            <a:off x="1205425" y="3178050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 dispositivos y software de VR suelen ser caros, lo que puede dificultar su adopción, especialmente para individuos o pequeñas empresas.</a:t>
            </a:r>
            <a:endParaRPr/>
          </a:p>
        </p:txBody>
      </p:sp>
      <p:sp>
        <p:nvSpPr>
          <p:cNvPr id="408" name="Google Shape;408;p49"/>
          <p:cNvSpPr txBox="1"/>
          <p:nvPr>
            <p:ph idx="4" type="subTitle"/>
          </p:nvPr>
        </p:nvSpPr>
        <p:spPr>
          <a:xfrm>
            <a:off x="4860288" y="3299725"/>
            <a:ext cx="30783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Algunos usuarios experimentan mareos, fatiga ocular, náuseas o desorientación tras usar VR durante periodos prolongados.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Desventajas de la Realidad Virtual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0" name="Google Shape;410;p49"/>
          <p:cNvGrpSpPr/>
          <p:nvPr/>
        </p:nvGrpSpPr>
        <p:grpSpPr>
          <a:xfrm>
            <a:off x="2502268" y="1761250"/>
            <a:ext cx="484625" cy="474939"/>
            <a:chOff x="2404875" y="3592725"/>
            <a:chExt cx="298525" cy="293825"/>
          </a:xfrm>
        </p:grpSpPr>
        <p:sp>
          <p:nvSpPr>
            <p:cNvPr id="411" name="Google Shape;411;p49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9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9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" name="Google Shape;414;p49"/>
          <p:cNvGrpSpPr/>
          <p:nvPr/>
        </p:nvGrpSpPr>
        <p:grpSpPr>
          <a:xfrm>
            <a:off x="6157140" y="1761242"/>
            <a:ext cx="484620" cy="484620"/>
            <a:chOff x="5049725" y="3806450"/>
            <a:chExt cx="481825" cy="481825"/>
          </a:xfrm>
        </p:grpSpPr>
        <p:sp>
          <p:nvSpPr>
            <p:cNvPr id="415" name="Google Shape;415;p49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" name="Google Shape;416;p49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" name="Google Shape;417;p49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2" name="Google Shape;422;p50"/>
          <p:cNvGrpSpPr/>
          <p:nvPr/>
        </p:nvGrpSpPr>
        <p:grpSpPr>
          <a:xfrm>
            <a:off x="2489170" y="1064263"/>
            <a:ext cx="483012" cy="483193"/>
            <a:chOff x="4547452" y="3459594"/>
            <a:chExt cx="417903" cy="418059"/>
          </a:xfrm>
        </p:grpSpPr>
        <p:sp>
          <p:nvSpPr>
            <p:cNvPr id="423" name="Google Shape;423;p50"/>
            <p:cNvSpPr/>
            <p:nvPr/>
          </p:nvSpPr>
          <p:spPr>
            <a:xfrm>
              <a:off x="4628474" y="3601054"/>
              <a:ext cx="40824" cy="40855"/>
            </a:xfrm>
            <a:custGeom>
              <a:rect b="b" l="l" r="r" t="t"/>
              <a:pathLst>
                <a:path extrusionOk="0" h="1306" w="1305">
                  <a:moveTo>
                    <a:pt x="653" y="1"/>
                  </a:moveTo>
                  <a:cubicBezTo>
                    <a:pt x="293" y="1"/>
                    <a:pt x="0" y="293"/>
                    <a:pt x="0" y="653"/>
                  </a:cubicBezTo>
                  <a:cubicBezTo>
                    <a:pt x="0" y="1013"/>
                    <a:pt x="293" y="1306"/>
                    <a:pt x="653" y="1306"/>
                  </a:cubicBezTo>
                  <a:cubicBezTo>
                    <a:pt x="1013" y="1306"/>
                    <a:pt x="1305" y="1013"/>
                    <a:pt x="1305" y="653"/>
                  </a:cubicBezTo>
                  <a:cubicBezTo>
                    <a:pt x="1305" y="293"/>
                    <a:pt x="1013" y="1"/>
                    <a:pt x="6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50"/>
            <p:cNvSpPr/>
            <p:nvPr/>
          </p:nvSpPr>
          <p:spPr>
            <a:xfrm>
              <a:off x="4843166" y="3601054"/>
              <a:ext cx="40886" cy="40855"/>
            </a:xfrm>
            <a:custGeom>
              <a:rect b="b" l="l" r="r" t="t"/>
              <a:pathLst>
                <a:path extrusionOk="0" h="1306" w="1307">
                  <a:moveTo>
                    <a:pt x="653" y="1"/>
                  </a:moveTo>
                  <a:cubicBezTo>
                    <a:pt x="293" y="1"/>
                    <a:pt x="1" y="293"/>
                    <a:pt x="1" y="653"/>
                  </a:cubicBezTo>
                  <a:cubicBezTo>
                    <a:pt x="1" y="1013"/>
                    <a:pt x="293" y="1306"/>
                    <a:pt x="653" y="1306"/>
                  </a:cubicBezTo>
                  <a:cubicBezTo>
                    <a:pt x="1014" y="1306"/>
                    <a:pt x="1307" y="1013"/>
                    <a:pt x="1307" y="653"/>
                  </a:cubicBezTo>
                  <a:cubicBezTo>
                    <a:pt x="1307" y="293"/>
                    <a:pt x="1014" y="1"/>
                    <a:pt x="6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50"/>
            <p:cNvSpPr/>
            <p:nvPr/>
          </p:nvSpPr>
          <p:spPr>
            <a:xfrm>
              <a:off x="4547452" y="3459594"/>
              <a:ext cx="417903" cy="418059"/>
            </a:xfrm>
            <a:custGeom>
              <a:rect b="b" l="l" r="r" t="t"/>
              <a:pathLst>
                <a:path extrusionOk="0" h="13364" w="13359">
                  <a:moveTo>
                    <a:pt x="1578" y="1560"/>
                  </a:moveTo>
                  <a:cubicBezTo>
                    <a:pt x="1679" y="1560"/>
                    <a:pt x="1779" y="1598"/>
                    <a:pt x="1856" y="1674"/>
                  </a:cubicBezTo>
                  <a:cubicBezTo>
                    <a:pt x="2008" y="1827"/>
                    <a:pt x="2008" y="2076"/>
                    <a:pt x="1856" y="2228"/>
                  </a:cubicBezTo>
                  <a:cubicBezTo>
                    <a:pt x="1779" y="2305"/>
                    <a:pt x="1679" y="2343"/>
                    <a:pt x="1579" y="2343"/>
                  </a:cubicBezTo>
                  <a:cubicBezTo>
                    <a:pt x="1479" y="2343"/>
                    <a:pt x="1379" y="2305"/>
                    <a:pt x="1302" y="2228"/>
                  </a:cubicBezTo>
                  <a:cubicBezTo>
                    <a:pt x="1149" y="2076"/>
                    <a:pt x="1149" y="1827"/>
                    <a:pt x="1302" y="1674"/>
                  </a:cubicBezTo>
                  <a:cubicBezTo>
                    <a:pt x="1378" y="1598"/>
                    <a:pt x="1478" y="1560"/>
                    <a:pt x="1578" y="1560"/>
                  </a:cubicBezTo>
                  <a:close/>
                  <a:moveTo>
                    <a:pt x="11789" y="1560"/>
                  </a:moveTo>
                  <a:cubicBezTo>
                    <a:pt x="11889" y="1560"/>
                    <a:pt x="11990" y="1598"/>
                    <a:pt x="12065" y="1674"/>
                  </a:cubicBezTo>
                  <a:cubicBezTo>
                    <a:pt x="12218" y="1827"/>
                    <a:pt x="12218" y="2076"/>
                    <a:pt x="12065" y="2228"/>
                  </a:cubicBezTo>
                  <a:cubicBezTo>
                    <a:pt x="11990" y="2305"/>
                    <a:pt x="11889" y="2343"/>
                    <a:pt x="11789" y="2343"/>
                  </a:cubicBezTo>
                  <a:cubicBezTo>
                    <a:pt x="11689" y="2343"/>
                    <a:pt x="11588" y="2305"/>
                    <a:pt x="11511" y="2228"/>
                  </a:cubicBezTo>
                  <a:cubicBezTo>
                    <a:pt x="11360" y="2076"/>
                    <a:pt x="11360" y="1827"/>
                    <a:pt x="11511" y="1674"/>
                  </a:cubicBezTo>
                  <a:cubicBezTo>
                    <a:pt x="11588" y="1598"/>
                    <a:pt x="11688" y="1560"/>
                    <a:pt x="11789" y="1560"/>
                  </a:cubicBezTo>
                  <a:close/>
                  <a:moveTo>
                    <a:pt x="4884" y="1560"/>
                  </a:moveTo>
                  <a:cubicBezTo>
                    <a:pt x="5100" y="1560"/>
                    <a:pt x="5275" y="1736"/>
                    <a:pt x="5275" y="1951"/>
                  </a:cubicBezTo>
                  <a:cubicBezTo>
                    <a:pt x="5275" y="2169"/>
                    <a:pt x="5099" y="2343"/>
                    <a:pt x="4884" y="2343"/>
                  </a:cubicBezTo>
                  <a:lnTo>
                    <a:pt x="3005" y="2343"/>
                  </a:lnTo>
                  <a:cubicBezTo>
                    <a:pt x="2787" y="2343"/>
                    <a:pt x="2613" y="2167"/>
                    <a:pt x="2613" y="1951"/>
                  </a:cubicBezTo>
                  <a:cubicBezTo>
                    <a:pt x="2613" y="1735"/>
                    <a:pt x="2789" y="1560"/>
                    <a:pt x="3005" y="1560"/>
                  </a:cubicBezTo>
                  <a:close/>
                  <a:moveTo>
                    <a:pt x="10364" y="1560"/>
                  </a:moveTo>
                  <a:cubicBezTo>
                    <a:pt x="10581" y="1560"/>
                    <a:pt x="10755" y="1736"/>
                    <a:pt x="10755" y="1951"/>
                  </a:cubicBezTo>
                  <a:cubicBezTo>
                    <a:pt x="10755" y="2169"/>
                    <a:pt x="10579" y="2343"/>
                    <a:pt x="10364" y="2343"/>
                  </a:cubicBezTo>
                  <a:lnTo>
                    <a:pt x="8380" y="2343"/>
                  </a:lnTo>
                  <a:cubicBezTo>
                    <a:pt x="8162" y="2343"/>
                    <a:pt x="7988" y="2167"/>
                    <a:pt x="7988" y="1951"/>
                  </a:cubicBezTo>
                  <a:cubicBezTo>
                    <a:pt x="7988" y="1735"/>
                    <a:pt x="8164" y="1560"/>
                    <a:pt x="8380" y="1560"/>
                  </a:cubicBezTo>
                  <a:close/>
                  <a:moveTo>
                    <a:pt x="3243" y="3739"/>
                  </a:moveTo>
                  <a:cubicBezTo>
                    <a:pt x="4033" y="3739"/>
                    <a:pt x="4679" y="4382"/>
                    <a:pt x="4679" y="5175"/>
                  </a:cubicBezTo>
                  <a:cubicBezTo>
                    <a:pt x="4679" y="5966"/>
                    <a:pt x="4035" y="6611"/>
                    <a:pt x="3243" y="6611"/>
                  </a:cubicBezTo>
                  <a:cubicBezTo>
                    <a:pt x="2452" y="6611"/>
                    <a:pt x="1807" y="5967"/>
                    <a:pt x="1807" y="5175"/>
                  </a:cubicBezTo>
                  <a:cubicBezTo>
                    <a:pt x="1808" y="4382"/>
                    <a:pt x="2452" y="3739"/>
                    <a:pt x="3243" y="3739"/>
                  </a:cubicBezTo>
                  <a:close/>
                  <a:moveTo>
                    <a:pt x="10106" y="3739"/>
                  </a:moveTo>
                  <a:cubicBezTo>
                    <a:pt x="10898" y="3739"/>
                    <a:pt x="11542" y="4382"/>
                    <a:pt x="11542" y="5175"/>
                  </a:cubicBezTo>
                  <a:cubicBezTo>
                    <a:pt x="11542" y="5966"/>
                    <a:pt x="10899" y="6611"/>
                    <a:pt x="10106" y="6611"/>
                  </a:cubicBezTo>
                  <a:cubicBezTo>
                    <a:pt x="9315" y="6611"/>
                    <a:pt x="8670" y="5967"/>
                    <a:pt x="8670" y="5175"/>
                  </a:cubicBezTo>
                  <a:cubicBezTo>
                    <a:pt x="8672" y="4382"/>
                    <a:pt x="9315" y="3739"/>
                    <a:pt x="10106" y="3739"/>
                  </a:cubicBezTo>
                  <a:close/>
                  <a:moveTo>
                    <a:pt x="4116" y="7177"/>
                  </a:moveTo>
                  <a:cubicBezTo>
                    <a:pt x="4806" y="7177"/>
                    <a:pt x="5367" y="7739"/>
                    <a:pt x="5367" y="8428"/>
                  </a:cubicBezTo>
                  <a:lnTo>
                    <a:pt x="5367" y="9859"/>
                  </a:lnTo>
                  <a:lnTo>
                    <a:pt x="4584" y="9859"/>
                  </a:lnTo>
                  <a:lnTo>
                    <a:pt x="4584" y="8428"/>
                  </a:lnTo>
                  <a:cubicBezTo>
                    <a:pt x="4584" y="8171"/>
                    <a:pt x="4374" y="7960"/>
                    <a:pt x="4116" y="7960"/>
                  </a:cubicBezTo>
                  <a:lnTo>
                    <a:pt x="2371" y="7960"/>
                  </a:lnTo>
                  <a:cubicBezTo>
                    <a:pt x="2113" y="7960"/>
                    <a:pt x="1903" y="8171"/>
                    <a:pt x="1903" y="8428"/>
                  </a:cubicBezTo>
                  <a:lnTo>
                    <a:pt x="1903" y="9859"/>
                  </a:lnTo>
                  <a:lnTo>
                    <a:pt x="1279" y="9859"/>
                  </a:lnTo>
                  <a:cubicBezTo>
                    <a:pt x="1223" y="9859"/>
                    <a:pt x="1169" y="9849"/>
                    <a:pt x="1119" y="9832"/>
                  </a:cubicBezTo>
                  <a:lnTo>
                    <a:pt x="1119" y="8428"/>
                  </a:lnTo>
                  <a:cubicBezTo>
                    <a:pt x="1119" y="7739"/>
                    <a:pt x="1680" y="7177"/>
                    <a:pt x="2371" y="7177"/>
                  </a:cubicBezTo>
                  <a:close/>
                  <a:moveTo>
                    <a:pt x="7084" y="784"/>
                  </a:moveTo>
                  <a:lnTo>
                    <a:pt x="7084" y="9859"/>
                  </a:lnTo>
                  <a:lnTo>
                    <a:pt x="6300" y="9859"/>
                  </a:lnTo>
                  <a:lnTo>
                    <a:pt x="6300" y="784"/>
                  </a:lnTo>
                  <a:close/>
                  <a:moveTo>
                    <a:pt x="10978" y="7177"/>
                  </a:moveTo>
                  <a:cubicBezTo>
                    <a:pt x="11668" y="7177"/>
                    <a:pt x="12230" y="7739"/>
                    <a:pt x="12230" y="8428"/>
                  </a:cubicBezTo>
                  <a:lnTo>
                    <a:pt x="12230" y="9836"/>
                  </a:lnTo>
                  <a:cubicBezTo>
                    <a:pt x="12182" y="9852"/>
                    <a:pt x="12132" y="9859"/>
                    <a:pt x="12080" y="9859"/>
                  </a:cubicBezTo>
                  <a:lnTo>
                    <a:pt x="11447" y="9859"/>
                  </a:lnTo>
                  <a:lnTo>
                    <a:pt x="11447" y="8428"/>
                  </a:lnTo>
                  <a:cubicBezTo>
                    <a:pt x="11447" y="8171"/>
                    <a:pt x="11237" y="7960"/>
                    <a:pt x="10978" y="7960"/>
                  </a:cubicBezTo>
                  <a:lnTo>
                    <a:pt x="9233" y="7960"/>
                  </a:lnTo>
                  <a:cubicBezTo>
                    <a:pt x="8976" y="7960"/>
                    <a:pt x="8765" y="8171"/>
                    <a:pt x="8765" y="8428"/>
                  </a:cubicBezTo>
                  <a:lnTo>
                    <a:pt x="8765" y="9859"/>
                  </a:lnTo>
                  <a:lnTo>
                    <a:pt x="7982" y="9859"/>
                  </a:lnTo>
                  <a:lnTo>
                    <a:pt x="7982" y="8428"/>
                  </a:lnTo>
                  <a:cubicBezTo>
                    <a:pt x="7982" y="7739"/>
                    <a:pt x="8543" y="7177"/>
                    <a:pt x="9233" y="7177"/>
                  </a:cubicBezTo>
                  <a:close/>
                  <a:moveTo>
                    <a:pt x="1279" y="0"/>
                  </a:moveTo>
                  <a:cubicBezTo>
                    <a:pt x="575" y="0"/>
                    <a:pt x="0" y="575"/>
                    <a:pt x="0" y="1279"/>
                  </a:cubicBezTo>
                  <a:lnTo>
                    <a:pt x="0" y="9363"/>
                  </a:lnTo>
                  <a:cubicBezTo>
                    <a:pt x="0" y="10068"/>
                    <a:pt x="575" y="10643"/>
                    <a:pt x="1279" y="10643"/>
                  </a:cubicBezTo>
                  <a:lnTo>
                    <a:pt x="4620" y="10643"/>
                  </a:lnTo>
                  <a:lnTo>
                    <a:pt x="4315" y="12581"/>
                  </a:lnTo>
                  <a:lnTo>
                    <a:pt x="3590" y="12581"/>
                  </a:lnTo>
                  <a:cubicBezTo>
                    <a:pt x="3374" y="12581"/>
                    <a:pt x="3200" y="12757"/>
                    <a:pt x="3200" y="12972"/>
                  </a:cubicBezTo>
                  <a:cubicBezTo>
                    <a:pt x="3200" y="13189"/>
                    <a:pt x="3375" y="13363"/>
                    <a:pt x="3590" y="13363"/>
                  </a:cubicBezTo>
                  <a:lnTo>
                    <a:pt x="9792" y="13363"/>
                  </a:lnTo>
                  <a:cubicBezTo>
                    <a:pt x="10009" y="13363"/>
                    <a:pt x="10183" y="13188"/>
                    <a:pt x="10183" y="12972"/>
                  </a:cubicBezTo>
                  <a:cubicBezTo>
                    <a:pt x="10183" y="12756"/>
                    <a:pt x="10008" y="12581"/>
                    <a:pt x="9792" y="12581"/>
                  </a:cubicBezTo>
                  <a:lnTo>
                    <a:pt x="9018" y="12581"/>
                  </a:lnTo>
                  <a:lnTo>
                    <a:pt x="8745" y="10643"/>
                  </a:lnTo>
                  <a:lnTo>
                    <a:pt x="12079" y="10643"/>
                  </a:lnTo>
                  <a:cubicBezTo>
                    <a:pt x="12783" y="10643"/>
                    <a:pt x="13358" y="10068"/>
                    <a:pt x="13358" y="9363"/>
                  </a:cubicBezTo>
                  <a:lnTo>
                    <a:pt x="13358" y="1279"/>
                  </a:lnTo>
                  <a:cubicBezTo>
                    <a:pt x="13359" y="575"/>
                    <a:pt x="12787" y="0"/>
                    <a:pt x="120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6" name="Google Shape;426;p50"/>
          <p:cNvSpPr txBox="1"/>
          <p:nvPr>
            <p:ph type="title"/>
          </p:nvPr>
        </p:nvSpPr>
        <p:spPr>
          <a:xfrm>
            <a:off x="1458692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Inmersión y aprendizaje</a:t>
            </a:r>
            <a:endParaRPr/>
          </a:p>
        </p:txBody>
      </p:sp>
      <p:sp>
        <p:nvSpPr>
          <p:cNvPr id="427" name="Google Shape;427;p50"/>
          <p:cNvSpPr txBox="1"/>
          <p:nvPr>
            <p:ph idx="1" type="subTitle"/>
          </p:nvPr>
        </p:nvSpPr>
        <p:spPr>
          <a:xfrm>
            <a:off x="1458681" y="221055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Evita viajes y reduce el uso de prototipos físicos.</a:t>
            </a:r>
            <a:endParaRPr/>
          </a:p>
        </p:txBody>
      </p:sp>
      <p:sp>
        <p:nvSpPr>
          <p:cNvPr id="428" name="Google Shape;428;p50"/>
          <p:cNvSpPr txBox="1"/>
          <p:nvPr>
            <p:ph idx="2" type="title"/>
          </p:nvPr>
        </p:nvSpPr>
        <p:spPr>
          <a:xfrm>
            <a:off x="5075619" y="1682850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Reducción de costos</a:t>
            </a:r>
            <a:endParaRPr/>
          </a:p>
        </p:txBody>
      </p:sp>
      <p:sp>
        <p:nvSpPr>
          <p:cNvPr id="429" name="Google Shape;429;p50"/>
          <p:cNvSpPr txBox="1"/>
          <p:nvPr>
            <p:ph idx="3" type="subTitle"/>
          </p:nvPr>
        </p:nvSpPr>
        <p:spPr>
          <a:xfrm>
            <a:off x="5075605" y="2210550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Evita viajes y reduce el uso de prototipos físicos.</a:t>
            </a:r>
            <a:endParaRPr/>
          </a:p>
        </p:txBody>
      </p:sp>
      <p:sp>
        <p:nvSpPr>
          <p:cNvPr id="430" name="Google Shape;430;p50"/>
          <p:cNvSpPr txBox="1"/>
          <p:nvPr>
            <p:ph idx="8" type="title"/>
          </p:nvPr>
        </p:nvSpPr>
        <p:spPr>
          <a:xfrm>
            <a:off x="406950" y="301375"/>
            <a:ext cx="8769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Beneficios de la Realidad Virtual</a:t>
            </a:r>
            <a:endParaRPr/>
          </a:p>
        </p:txBody>
      </p:sp>
      <p:sp>
        <p:nvSpPr>
          <p:cNvPr id="431" name="Google Shape;431;p50"/>
          <p:cNvSpPr txBox="1"/>
          <p:nvPr>
            <p:ph idx="4" type="title"/>
          </p:nvPr>
        </p:nvSpPr>
        <p:spPr>
          <a:xfrm>
            <a:off x="1480617" y="3605375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Flexibilidad</a:t>
            </a:r>
            <a:endParaRPr/>
          </a:p>
        </p:txBody>
      </p:sp>
      <p:sp>
        <p:nvSpPr>
          <p:cNvPr id="432" name="Google Shape;432;p50"/>
          <p:cNvSpPr txBox="1"/>
          <p:nvPr>
            <p:ph idx="5" type="subTitle"/>
          </p:nvPr>
        </p:nvSpPr>
        <p:spPr>
          <a:xfrm>
            <a:off x="1458681" y="4067325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Aplicaciones en múltiples sectores.</a:t>
            </a:r>
            <a:endParaRPr/>
          </a:p>
        </p:txBody>
      </p:sp>
      <p:sp>
        <p:nvSpPr>
          <p:cNvPr id="433" name="Google Shape;433;p50"/>
          <p:cNvSpPr txBox="1"/>
          <p:nvPr>
            <p:ph idx="6" type="title"/>
          </p:nvPr>
        </p:nvSpPr>
        <p:spPr>
          <a:xfrm>
            <a:off x="5075619" y="3605375"/>
            <a:ext cx="26097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Simulaciones seguras</a:t>
            </a:r>
            <a:endParaRPr/>
          </a:p>
        </p:txBody>
      </p:sp>
      <p:sp>
        <p:nvSpPr>
          <p:cNvPr id="434" name="Google Shape;434;p50"/>
          <p:cNvSpPr txBox="1"/>
          <p:nvPr>
            <p:ph idx="7" type="subTitle"/>
          </p:nvPr>
        </p:nvSpPr>
        <p:spPr>
          <a:xfrm>
            <a:off x="5102980" y="4175825"/>
            <a:ext cx="2609700" cy="6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Reproducción de escenarios complejos sin riesgos</a:t>
            </a:r>
            <a:endParaRPr/>
          </a:p>
        </p:txBody>
      </p:sp>
      <p:grpSp>
        <p:nvGrpSpPr>
          <p:cNvPr id="435" name="Google Shape;435;p50"/>
          <p:cNvGrpSpPr/>
          <p:nvPr/>
        </p:nvGrpSpPr>
        <p:grpSpPr>
          <a:xfrm>
            <a:off x="2522012" y="2970018"/>
            <a:ext cx="483023" cy="481175"/>
            <a:chOff x="2085450" y="842250"/>
            <a:chExt cx="483700" cy="481850"/>
          </a:xfrm>
        </p:grpSpPr>
        <p:sp>
          <p:nvSpPr>
            <p:cNvPr id="436" name="Google Shape;436;p50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" name="Google Shape;437;p50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" name="Google Shape;438;p50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9" name="Google Shape;439;p50"/>
          <p:cNvGrpSpPr/>
          <p:nvPr/>
        </p:nvGrpSpPr>
        <p:grpSpPr>
          <a:xfrm>
            <a:off x="6138969" y="2969199"/>
            <a:ext cx="483009" cy="482792"/>
            <a:chOff x="3243191" y="1996386"/>
            <a:chExt cx="418153" cy="417965"/>
          </a:xfrm>
        </p:grpSpPr>
        <p:sp>
          <p:nvSpPr>
            <p:cNvPr id="440" name="Google Shape;440;p50"/>
            <p:cNvSpPr/>
            <p:nvPr/>
          </p:nvSpPr>
          <p:spPr>
            <a:xfrm>
              <a:off x="3604973" y="2102246"/>
              <a:ext cx="56371" cy="309321"/>
            </a:xfrm>
            <a:custGeom>
              <a:rect b="b" l="l" r="r" t="t"/>
              <a:pathLst>
                <a:path extrusionOk="0" h="9888" w="1802">
                  <a:moveTo>
                    <a:pt x="1802" y="0"/>
                  </a:moveTo>
                  <a:cubicBezTo>
                    <a:pt x="1415" y="271"/>
                    <a:pt x="872" y="531"/>
                    <a:pt x="118" y="759"/>
                  </a:cubicBezTo>
                  <a:cubicBezTo>
                    <a:pt x="48" y="780"/>
                    <a:pt x="1" y="843"/>
                    <a:pt x="1" y="915"/>
                  </a:cubicBezTo>
                  <a:lnTo>
                    <a:pt x="1" y="9658"/>
                  </a:lnTo>
                  <a:cubicBezTo>
                    <a:pt x="1" y="9789"/>
                    <a:pt x="108" y="9888"/>
                    <a:pt x="229" y="9888"/>
                  </a:cubicBezTo>
                  <a:cubicBezTo>
                    <a:pt x="256" y="9888"/>
                    <a:pt x="283" y="9883"/>
                    <a:pt x="310" y="9872"/>
                  </a:cubicBezTo>
                  <a:cubicBezTo>
                    <a:pt x="1258" y="9512"/>
                    <a:pt x="1802" y="8986"/>
                    <a:pt x="1802" y="8572"/>
                  </a:cubicBezTo>
                  <a:lnTo>
                    <a:pt x="18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50"/>
            <p:cNvSpPr/>
            <p:nvPr/>
          </p:nvSpPr>
          <p:spPr>
            <a:xfrm>
              <a:off x="3428696" y="2054103"/>
              <a:ext cx="46236" cy="46298"/>
            </a:xfrm>
            <a:custGeom>
              <a:rect b="b" l="l" r="r" t="t"/>
              <a:pathLst>
                <a:path extrusionOk="0" h="1480" w="1478">
                  <a:moveTo>
                    <a:pt x="739" y="0"/>
                  </a:moveTo>
                  <a:cubicBezTo>
                    <a:pt x="331" y="0"/>
                    <a:pt x="0" y="333"/>
                    <a:pt x="0" y="740"/>
                  </a:cubicBezTo>
                  <a:cubicBezTo>
                    <a:pt x="0" y="1148"/>
                    <a:pt x="331" y="1480"/>
                    <a:pt x="739" y="1480"/>
                  </a:cubicBezTo>
                  <a:cubicBezTo>
                    <a:pt x="1147" y="1480"/>
                    <a:pt x="1477" y="1148"/>
                    <a:pt x="1477" y="740"/>
                  </a:cubicBezTo>
                  <a:cubicBezTo>
                    <a:pt x="1477" y="333"/>
                    <a:pt x="1147" y="0"/>
                    <a:pt x="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50"/>
            <p:cNvSpPr/>
            <p:nvPr/>
          </p:nvSpPr>
          <p:spPr>
            <a:xfrm>
              <a:off x="3243191" y="1996386"/>
              <a:ext cx="418153" cy="298842"/>
            </a:xfrm>
            <a:custGeom>
              <a:rect b="b" l="l" r="r" t="t"/>
              <a:pathLst>
                <a:path extrusionOk="0" h="9553" w="13367">
                  <a:moveTo>
                    <a:pt x="6669" y="959"/>
                  </a:moveTo>
                  <a:cubicBezTo>
                    <a:pt x="7565" y="959"/>
                    <a:pt x="8294" y="1690"/>
                    <a:pt x="8294" y="2587"/>
                  </a:cubicBezTo>
                  <a:cubicBezTo>
                    <a:pt x="8294" y="3483"/>
                    <a:pt x="7565" y="4214"/>
                    <a:pt x="6669" y="4214"/>
                  </a:cubicBezTo>
                  <a:cubicBezTo>
                    <a:pt x="5772" y="4214"/>
                    <a:pt x="5043" y="3485"/>
                    <a:pt x="5043" y="2587"/>
                  </a:cubicBezTo>
                  <a:cubicBezTo>
                    <a:pt x="5043" y="1690"/>
                    <a:pt x="5772" y="959"/>
                    <a:pt x="6669" y="959"/>
                  </a:cubicBezTo>
                  <a:close/>
                  <a:moveTo>
                    <a:pt x="6699" y="0"/>
                  </a:moveTo>
                  <a:cubicBezTo>
                    <a:pt x="4839" y="0"/>
                    <a:pt x="3096" y="241"/>
                    <a:pt x="1791" y="680"/>
                  </a:cubicBezTo>
                  <a:cubicBezTo>
                    <a:pt x="1192" y="881"/>
                    <a:pt x="710" y="1120"/>
                    <a:pt x="395" y="1369"/>
                  </a:cubicBezTo>
                  <a:cubicBezTo>
                    <a:pt x="215" y="1512"/>
                    <a:pt x="1" y="1731"/>
                    <a:pt x="1" y="1956"/>
                  </a:cubicBezTo>
                  <a:cubicBezTo>
                    <a:pt x="1" y="2359"/>
                    <a:pt x="621" y="2953"/>
                    <a:pt x="2356" y="3404"/>
                  </a:cubicBezTo>
                  <a:cubicBezTo>
                    <a:pt x="2539" y="3451"/>
                    <a:pt x="2693" y="3626"/>
                    <a:pt x="2689" y="3833"/>
                  </a:cubicBezTo>
                  <a:lnTo>
                    <a:pt x="2689" y="9550"/>
                  </a:lnTo>
                  <a:cubicBezTo>
                    <a:pt x="3132" y="9455"/>
                    <a:pt x="3609" y="9373"/>
                    <a:pt x="4105" y="9308"/>
                  </a:cubicBezTo>
                  <a:cubicBezTo>
                    <a:pt x="4067" y="9199"/>
                    <a:pt x="4042" y="9083"/>
                    <a:pt x="4031" y="8964"/>
                  </a:cubicBezTo>
                  <a:cubicBezTo>
                    <a:pt x="4031" y="8960"/>
                    <a:pt x="4029" y="8955"/>
                    <a:pt x="4029" y="8952"/>
                  </a:cubicBezTo>
                  <a:lnTo>
                    <a:pt x="3859" y="6090"/>
                  </a:lnTo>
                  <a:cubicBezTo>
                    <a:pt x="3832" y="5760"/>
                    <a:pt x="3944" y="5432"/>
                    <a:pt x="4167" y="5188"/>
                  </a:cubicBezTo>
                  <a:cubicBezTo>
                    <a:pt x="4391" y="4942"/>
                    <a:pt x="4710" y="4803"/>
                    <a:pt x="5044" y="4803"/>
                  </a:cubicBezTo>
                  <a:lnTo>
                    <a:pt x="8326" y="4803"/>
                  </a:lnTo>
                  <a:cubicBezTo>
                    <a:pt x="8650" y="4803"/>
                    <a:pt x="8965" y="4937"/>
                    <a:pt x="9188" y="5173"/>
                  </a:cubicBezTo>
                  <a:cubicBezTo>
                    <a:pt x="9409" y="5408"/>
                    <a:pt x="9529" y="5727"/>
                    <a:pt x="9514" y="6049"/>
                  </a:cubicBezTo>
                  <a:lnTo>
                    <a:pt x="9417" y="8906"/>
                  </a:lnTo>
                  <a:lnTo>
                    <a:pt x="9417" y="8913"/>
                  </a:lnTo>
                  <a:cubicBezTo>
                    <a:pt x="9408" y="9056"/>
                    <a:pt x="9381" y="9191"/>
                    <a:pt x="9335" y="9319"/>
                  </a:cubicBezTo>
                  <a:cubicBezTo>
                    <a:pt x="9801" y="9383"/>
                    <a:pt x="10254" y="9461"/>
                    <a:pt x="10678" y="9552"/>
                  </a:cubicBezTo>
                  <a:lnTo>
                    <a:pt x="10678" y="3841"/>
                  </a:lnTo>
                  <a:cubicBezTo>
                    <a:pt x="10678" y="3654"/>
                    <a:pt x="10810" y="3459"/>
                    <a:pt x="11012" y="3411"/>
                  </a:cubicBezTo>
                  <a:cubicBezTo>
                    <a:pt x="12747" y="2965"/>
                    <a:pt x="13366" y="2368"/>
                    <a:pt x="13366" y="1957"/>
                  </a:cubicBezTo>
                  <a:cubicBezTo>
                    <a:pt x="13367" y="1629"/>
                    <a:pt x="12900" y="1122"/>
                    <a:pt x="11592" y="680"/>
                  </a:cubicBezTo>
                  <a:cubicBezTo>
                    <a:pt x="10296" y="241"/>
                    <a:pt x="8558" y="0"/>
                    <a:pt x="6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50"/>
            <p:cNvSpPr/>
            <p:nvPr/>
          </p:nvSpPr>
          <p:spPr>
            <a:xfrm>
              <a:off x="3243222" y="2101934"/>
              <a:ext cx="56434" cy="309665"/>
            </a:xfrm>
            <a:custGeom>
              <a:rect b="b" l="l" r="r" t="t"/>
              <a:pathLst>
                <a:path extrusionOk="0" h="9899" w="1804">
                  <a:moveTo>
                    <a:pt x="1" y="1"/>
                  </a:moveTo>
                  <a:lnTo>
                    <a:pt x="1" y="8614"/>
                  </a:lnTo>
                  <a:cubicBezTo>
                    <a:pt x="1" y="9028"/>
                    <a:pt x="545" y="9528"/>
                    <a:pt x="1493" y="9883"/>
                  </a:cubicBezTo>
                  <a:cubicBezTo>
                    <a:pt x="1520" y="9893"/>
                    <a:pt x="1547" y="9898"/>
                    <a:pt x="1574" y="9898"/>
                  </a:cubicBezTo>
                  <a:cubicBezTo>
                    <a:pt x="1695" y="9898"/>
                    <a:pt x="1803" y="9799"/>
                    <a:pt x="1803" y="9668"/>
                  </a:cubicBezTo>
                  <a:lnTo>
                    <a:pt x="1803" y="918"/>
                  </a:lnTo>
                  <a:cubicBezTo>
                    <a:pt x="1803" y="846"/>
                    <a:pt x="1755" y="782"/>
                    <a:pt x="1686" y="761"/>
                  </a:cubicBezTo>
                  <a:cubicBezTo>
                    <a:pt x="932" y="532"/>
                    <a:pt x="389" y="27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50"/>
            <p:cNvSpPr/>
            <p:nvPr/>
          </p:nvSpPr>
          <p:spPr>
            <a:xfrm>
              <a:off x="3391282" y="2174415"/>
              <a:ext cx="121970" cy="239937"/>
            </a:xfrm>
            <a:custGeom>
              <a:rect b="b" l="l" r="r" t="t"/>
              <a:pathLst>
                <a:path extrusionOk="0" h="7670" w="3899">
                  <a:moveTo>
                    <a:pt x="313" y="0"/>
                  </a:moveTo>
                  <a:cubicBezTo>
                    <a:pt x="197" y="0"/>
                    <a:pt x="124" y="62"/>
                    <a:pt x="89" y="99"/>
                  </a:cubicBezTo>
                  <a:cubicBezTo>
                    <a:pt x="56" y="136"/>
                    <a:pt x="1" y="213"/>
                    <a:pt x="11" y="329"/>
                  </a:cubicBezTo>
                  <a:cubicBezTo>
                    <a:pt x="11" y="334"/>
                    <a:pt x="12" y="339"/>
                    <a:pt x="12" y="342"/>
                  </a:cubicBezTo>
                  <a:lnTo>
                    <a:pt x="184" y="3202"/>
                  </a:lnTo>
                  <a:cubicBezTo>
                    <a:pt x="200" y="3367"/>
                    <a:pt x="294" y="3505"/>
                    <a:pt x="430" y="3582"/>
                  </a:cubicBezTo>
                  <a:cubicBezTo>
                    <a:pt x="433" y="3583"/>
                    <a:pt x="436" y="3586"/>
                    <a:pt x="440" y="3587"/>
                  </a:cubicBezTo>
                  <a:cubicBezTo>
                    <a:pt x="510" y="3626"/>
                    <a:pt x="590" y="3648"/>
                    <a:pt x="676" y="3648"/>
                  </a:cubicBezTo>
                  <a:lnTo>
                    <a:pt x="759" y="3648"/>
                  </a:lnTo>
                  <a:cubicBezTo>
                    <a:pt x="1004" y="3648"/>
                    <a:pt x="1202" y="3847"/>
                    <a:pt x="1202" y="4091"/>
                  </a:cubicBezTo>
                  <a:lnTo>
                    <a:pt x="1202" y="6839"/>
                  </a:lnTo>
                  <a:cubicBezTo>
                    <a:pt x="1202" y="7297"/>
                    <a:pt x="1575" y="7670"/>
                    <a:pt x="2032" y="7670"/>
                  </a:cubicBezTo>
                  <a:cubicBezTo>
                    <a:pt x="2488" y="7669"/>
                    <a:pt x="2861" y="7296"/>
                    <a:pt x="2861" y="6839"/>
                  </a:cubicBezTo>
                  <a:lnTo>
                    <a:pt x="2861" y="4092"/>
                  </a:lnTo>
                  <a:cubicBezTo>
                    <a:pt x="2861" y="3847"/>
                    <a:pt x="3059" y="3648"/>
                    <a:pt x="3304" y="3648"/>
                  </a:cubicBezTo>
                  <a:cubicBezTo>
                    <a:pt x="3567" y="3648"/>
                    <a:pt x="3784" y="3443"/>
                    <a:pt x="3797" y="3180"/>
                  </a:cubicBezTo>
                  <a:lnTo>
                    <a:pt x="3895" y="324"/>
                  </a:lnTo>
                  <a:lnTo>
                    <a:pt x="3895" y="317"/>
                  </a:lnTo>
                  <a:cubicBezTo>
                    <a:pt x="3899" y="233"/>
                    <a:pt x="3869" y="154"/>
                    <a:pt x="3813" y="93"/>
                  </a:cubicBezTo>
                  <a:cubicBezTo>
                    <a:pt x="3755" y="33"/>
                    <a:pt x="3678" y="0"/>
                    <a:pt x="3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50"/>
          <p:cNvGrpSpPr/>
          <p:nvPr/>
        </p:nvGrpSpPr>
        <p:grpSpPr>
          <a:xfrm>
            <a:off x="6138131" y="1068388"/>
            <a:ext cx="484625" cy="474939"/>
            <a:chOff x="2404875" y="3592725"/>
            <a:chExt cx="298525" cy="293825"/>
          </a:xfrm>
        </p:grpSpPr>
        <p:sp>
          <p:nvSpPr>
            <p:cNvPr id="446" name="Google Shape;446;p50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50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50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1"/>
          <p:cNvSpPr txBox="1"/>
          <p:nvPr>
            <p:ph type="title"/>
          </p:nvPr>
        </p:nvSpPr>
        <p:spPr>
          <a:xfrm>
            <a:off x="-514350" y="970450"/>
            <a:ext cx="8529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Casos de Éxito en la Medicina</a:t>
            </a:r>
            <a:endParaRPr/>
          </a:p>
        </p:txBody>
      </p:sp>
      <p:sp>
        <p:nvSpPr>
          <p:cNvPr id="454" name="Google Shape;454;p51"/>
          <p:cNvSpPr txBox="1"/>
          <p:nvPr/>
        </p:nvSpPr>
        <p:spPr>
          <a:xfrm>
            <a:off x="1225150" y="1808975"/>
            <a:ext cx="67431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Chakra Petch"/>
              <a:buChar char="●"/>
            </a:pPr>
            <a:r>
              <a:rPr lang="en" sz="2000">
                <a:solidFill>
                  <a:srgbClr val="F2F2F2"/>
                </a:solidFill>
                <a:latin typeface="Chakra Petch"/>
                <a:ea typeface="Chakra Petch"/>
                <a:cs typeface="Chakra Petch"/>
                <a:sym typeface="Chakra Petch"/>
              </a:rPr>
              <a:t>Simulaciones quirúrgicas: Capacitación de cirujanos en entornos 3D.</a:t>
            </a:r>
            <a:endParaRPr sz="2000">
              <a:solidFill>
                <a:srgbClr val="F2F2F2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Font typeface="Chakra Petch"/>
              <a:buChar char="●"/>
            </a:pPr>
            <a:r>
              <a:rPr lang="en" sz="2000">
                <a:solidFill>
                  <a:srgbClr val="F2F2F2"/>
                </a:solidFill>
                <a:latin typeface="Chakra Petch"/>
                <a:ea typeface="Chakra Petch"/>
                <a:cs typeface="Chakra Petch"/>
                <a:sym typeface="Chakra Petch"/>
              </a:rPr>
              <a:t>Terapias psicológicas: Tratamiento de fobias y trastornos mediante entornos controlados.</a:t>
            </a:r>
            <a:endParaRPr sz="2000">
              <a:solidFill>
                <a:srgbClr val="F2F2F2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keting Challenges of VR by Slidesgo">
  <a:themeElements>
    <a:clrScheme name="Simple Light">
      <a:dk1>
        <a:srgbClr val="010D26"/>
      </a:dk1>
      <a:lt1>
        <a:srgbClr val="8509FB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